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70" r:id="rId2"/>
    <p:sldId id="256" r:id="rId3"/>
    <p:sldId id="267" r:id="rId4"/>
    <p:sldId id="263" r:id="rId5"/>
    <p:sldId id="276" r:id="rId6"/>
    <p:sldId id="268" r:id="rId7"/>
    <p:sldId id="273" r:id="rId8"/>
    <p:sldId id="269" r:id="rId9"/>
    <p:sldId id="280" r:id="rId10"/>
    <p:sldId id="265" r:id="rId11"/>
    <p:sldId id="272" r:id="rId12"/>
    <p:sldId id="259" r:id="rId13"/>
    <p:sldId id="266" r:id="rId14"/>
    <p:sldId id="279" r:id="rId15"/>
    <p:sldId id="278" r:id="rId16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32" autoAdjust="0"/>
  </p:normalViewPr>
  <p:slideViewPr>
    <p:cSldViewPr snapToGrid="0" snapToObjects="1">
      <p:cViewPr>
        <p:scale>
          <a:sx n="112" d="100"/>
          <a:sy n="112" d="100"/>
        </p:scale>
        <p:origin x="-1544" y="-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20" Type="http://schemas.openxmlformats.org/officeDocument/2006/relationships/image" Target="../media/image23.png"/><Relationship Id="rId21" Type="http://schemas.openxmlformats.org/officeDocument/2006/relationships/image" Target="../media/image24.png"/><Relationship Id="rId22" Type="http://schemas.openxmlformats.org/officeDocument/2006/relationships/image" Target="../media/image25.png"/><Relationship Id="rId23" Type="http://schemas.openxmlformats.org/officeDocument/2006/relationships/image" Target="../media/image26.png"/><Relationship Id="rId24" Type="http://schemas.openxmlformats.org/officeDocument/2006/relationships/image" Target="../media/image27.png"/><Relationship Id="rId25" Type="http://schemas.openxmlformats.org/officeDocument/2006/relationships/image" Target="../media/image28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19.png"/><Relationship Id="rId17" Type="http://schemas.openxmlformats.org/officeDocument/2006/relationships/image" Target="../media/image20.png"/><Relationship Id="rId18" Type="http://schemas.openxmlformats.org/officeDocument/2006/relationships/image" Target="../media/image21.png"/><Relationship Id="rId19" Type="http://schemas.openxmlformats.org/officeDocument/2006/relationships/image" Target="../media/image22.png"/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20" Type="http://schemas.openxmlformats.org/officeDocument/2006/relationships/image" Target="../media/image23.png"/><Relationship Id="rId21" Type="http://schemas.openxmlformats.org/officeDocument/2006/relationships/image" Target="../media/image24.png"/><Relationship Id="rId22" Type="http://schemas.openxmlformats.org/officeDocument/2006/relationships/image" Target="../media/image25.png"/><Relationship Id="rId23" Type="http://schemas.openxmlformats.org/officeDocument/2006/relationships/image" Target="../media/image26.png"/><Relationship Id="rId24" Type="http://schemas.openxmlformats.org/officeDocument/2006/relationships/image" Target="../media/image27.png"/><Relationship Id="rId25" Type="http://schemas.openxmlformats.org/officeDocument/2006/relationships/image" Target="../media/image28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19.png"/><Relationship Id="rId17" Type="http://schemas.openxmlformats.org/officeDocument/2006/relationships/image" Target="../media/image20.png"/><Relationship Id="rId18" Type="http://schemas.openxmlformats.org/officeDocument/2006/relationships/image" Target="../media/image21.png"/><Relationship Id="rId19" Type="http://schemas.openxmlformats.org/officeDocument/2006/relationships/image" Target="../media/image22.png"/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D63472-5CD9-4591-A152-907EC09F894E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CO"/>
        </a:p>
      </dgm:t>
    </dgm:pt>
    <dgm:pt modelId="{91B1F231-EDC9-4F83-98D8-F5739C4A4D73}">
      <dgm:prSet phldrT="[Texto]"/>
      <dgm:spPr/>
      <dgm:t>
        <a:bodyPr/>
        <a:lstStyle/>
        <a:p>
          <a:r>
            <a:rPr lang="es-CO" dirty="0" smtClean="0"/>
            <a:t>México</a:t>
          </a:r>
          <a:endParaRPr lang="es-CO" dirty="0"/>
        </a:p>
      </dgm:t>
    </dgm:pt>
    <dgm:pt modelId="{CD0CFF1C-6993-4528-8486-D78F864199E6}" type="parTrans" cxnId="{665A7B22-D104-47E0-837D-1F3409CB8235}">
      <dgm:prSet/>
      <dgm:spPr/>
      <dgm:t>
        <a:bodyPr/>
        <a:lstStyle/>
        <a:p>
          <a:endParaRPr lang="es-CO"/>
        </a:p>
      </dgm:t>
    </dgm:pt>
    <dgm:pt modelId="{DF548A51-D4FA-4BE4-AC73-CC99DFA06F85}" type="sibTrans" cxnId="{665A7B22-D104-47E0-837D-1F3409CB8235}">
      <dgm:prSet/>
      <dgm:spPr/>
      <dgm:t>
        <a:bodyPr/>
        <a:lstStyle/>
        <a:p>
          <a:endParaRPr lang="es-CO"/>
        </a:p>
      </dgm:t>
    </dgm:pt>
    <dgm:pt modelId="{8C0D4864-9884-4F4F-8F5F-FEC1C5BBC391}">
      <dgm:prSet phldrT="[Texto]"/>
      <dgm:spPr/>
      <dgm:t>
        <a:bodyPr/>
        <a:lstStyle/>
        <a:p>
          <a:r>
            <a:rPr lang="es-CO" dirty="0" smtClean="0"/>
            <a:t>Consuelo Morales</a:t>
          </a:r>
          <a:endParaRPr lang="es-CO" dirty="0"/>
        </a:p>
      </dgm:t>
    </dgm:pt>
    <dgm:pt modelId="{67849329-F5C8-4E60-AA1C-050E93398B03}" type="parTrans" cxnId="{52B98139-AD45-4314-BC2F-5581444380B2}">
      <dgm:prSet/>
      <dgm:spPr/>
      <dgm:t>
        <a:bodyPr/>
        <a:lstStyle/>
        <a:p>
          <a:endParaRPr lang="es-CO"/>
        </a:p>
      </dgm:t>
    </dgm:pt>
    <dgm:pt modelId="{27A16833-CFDA-4DD5-9E6D-F79346DF2987}" type="sibTrans" cxnId="{52B98139-AD45-4314-BC2F-5581444380B2}">
      <dgm:prSet/>
      <dgm:spPr/>
      <dgm:t>
        <a:bodyPr/>
        <a:lstStyle/>
        <a:p>
          <a:endParaRPr lang="es-CO"/>
        </a:p>
      </dgm:t>
    </dgm:pt>
    <dgm:pt modelId="{AE457DCA-A058-4BC4-A336-46F470192C60}">
      <dgm:prSet phldrT="[Texto]"/>
      <dgm:spPr/>
      <dgm:t>
        <a:bodyPr/>
        <a:lstStyle/>
        <a:p>
          <a:r>
            <a:rPr lang="es-CO" dirty="0" smtClean="0"/>
            <a:t>México</a:t>
          </a:r>
          <a:endParaRPr lang="es-CO" dirty="0"/>
        </a:p>
      </dgm:t>
    </dgm:pt>
    <dgm:pt modelId="{04E343E7-6624-4CBA-813A-211EE6A24600}" type="parTrans" cxnId="{A2523EA2-0525-4C01-A4E1-39AD3140120C}">
      <dgm:prSet/>
      <dgm:spPr/>
      <dgm:t>
        <a:bodyPr/>
        <a:lstStyle/>
        <a:p>
          <a:endParaRPr lang="es-CO"/>
        </a:p>
      </dgm:t>
    </dgm:pt>
    <dgm:pt modelId="{F664CD32-A04E-4557-B551-F568DA7B1DDA}" type="sibTrans" cxnId="{A2523EA2-0525-4C01-A4E1-39AD3140120C}">
      <dgm:prSet/>
      <dgm:spPr/>
      <dgm:t>
        <a:bodyPr/>
        <a:lstStyle/>
        <a:p>
          <a:endParaRPr lang="es-CO"/>
        </a:p>
      </dgm:t>
    </dgm:pt>
    <dgm:pt modelId="{E0FB7952-0CBA-4A2B-939A-2C3FDA0031C0}">
      <dgm:prSet phldrT="[Texto]"/>
      <dgm:spPr/>
      <dgm:t>
        <a:bodyPr/>
        <a:lstStyle/>
        <a:p>
          <a:r>
            <a:rPr lang="es-CO" dirty="0" smtClean="0"/>
            <a:t>Lucila </a:t>
          </a:r>
          <a:r>
            <a:rPr lang="es-CO" dirty="0" err="1" smtClean="0"/>
            <a:t>Bettina</a:t>
          </a:r>
          <a:r>
            <a:rPr lang="es-CO" dirty="0" smtClean="0"/>
            <a:t> Cruz </a:t>
          </a:r>
          <a:endParaRPr lang="es-CO" dirty="0"/>
        </a:p>
      </dgm:t>
    </dgm:pt>
    <dgm:pt modelId="{C28A2117-5DC9-4861-AF6A-716DB7B32E09}" type="parTrans" cxnId="{A1CAA951-94D1-4C05-AE17-F32EC39F7623}">
      <dgm:prSet/>
      <dgm:spPr/>
      <dgm:t>
        <a:bodyPr/>
        <a:lstStyle/>
        <a:p>
          <a:endParaRPr lang="es-CO"/>
        </a:p>
      </dgm:t>
    </dgm:pt>
    <dgm:pt modelId="{63282D8C-6CE5-4F87-8952-ADB0CFFB2823}" type="sibTrans" cxnId="{A1CAA951-94D1-4C05-AE17-F32EC39F7623}">
      <dgm:prSet/>
      <dgm:spPr/>
      <dgm:t>
        <a:bodyPr/>
        <a:lstStyle/>
        <a:p>
          <a:endParaRPr lang="es-CO"/>
        </a:p>
      </dgm:t>
    </dgm:pt>
    <dgm:pt modelId="{1D6A64EB-A134-4C1A-9A6C-7E818CD71BFF}">
      <dgm:prSet phldrT="[Texto]"/>
      <dgm:spPr/>
      <dgm:t>
        <a:bodyPr/>
        <a:lstStyle/>
        <a:p>
          <a:r>
            <a:rPr lang="es-CO" dirty="0" smtClean="0"/>
            <a:t>Guatemala</a:t>
          </a:r>
          <a:endParaRPr lang="es-CO" dirty="0"/>
        </a:p>
      </dgm:t>
    </dgm:pt>
    <dgm:pt modelId="{94776CD5-6B7B-4E9A-946E-04CC8E38B6CB}" type="parTrans" cxnId="{79E41C85-C5AC-474C-B7DE-2D655C22CE2E}">
      <dgm:prSet/>
      <dgm:spPr/>
      <dgm:t>
        <a:bodyPr/>
        <a:lstStyle/>
        <a:p>
          <a:endParaRPr lang="es-CO"/>
        </a:p>
      </dgm:t>
    </dgm:pt>
    <dgm:pt modelId="{AD35C66D-9BF6-449B-A0D9-293C9BF548E9}" type="sibTrans" cxnId="{79E41C85-C5AC-474C-B7DE-2D655C22CE2E}">
      <dgm:prSet/>
      <dgm:spPr/>
      <dgm:t>
        <a:bodyPr/>
        <a:lstStyle/>
        <a:p>
          <a:endParaRPr lang="es-CO"/>
        </a:p>
      </dgm:t>
    </dgm:pt>
    <dgm:pt modelId="{1C32D00C-5707-4121-96EB-FC2E7E7A2A3E}">
      <dgm:prSet phldrT="[Texto]"/>
      <dgm:spPr/>
      <dgm:t>
        <a:bodyPr/>
        <a:lstStyle/>
        <a:p>
          <a:r>
            <a:rPr lang="es-CO" dirty="0" err="1" smtClean="0"/>
            <a:t>Diodora</a:t>
          </a:r>
          <a:r>
            <a:rPr lang="es-CO" dirty="0" smtClean="0"/>
            <a:t> Hernández </a:t>
          </a:r>
          <a:endParaRPr lang="es-CO" dirty="0"/>
        </a:p>
      </dgm:t>
    </dgm:pt>
    <dgm:pt modelId="{F9A664A3-D450-42C5-8D0A-0A8518974FCB}" type="parTrans" cxnId="{CAF39324-73FC-4014-B902-BC01E4F7AA0A}">
      <dgm:prSet/>
      <dgm:spPr/>
      <dgm:t>
        <a:bodyPr/>
        <a:lstStyle/>
        <a:p>
          <a:endParaRPr lang="es-CO"/>
        </a:p>
      </dgm:t>
    </dgm:pt>
    <dgm:pt modelId="{884C4525-E573-46BC-BF8B-A389C6BF8DE5}" type="sibTrans" cxnId="{CAF39324-73FC-4014-B902-BC01E4F7AA0A}">
      <dgm:prSet/>
      <dgm:spPr/>
      <dgm:t>
        <a:bodyPr/>
        <a:lstStyle/>
        <a:p>
          <a:endParaRPr lang="es-CO"/>
        </a:p>
      </dgm:t>
    </dgm:pt>
    <dgm:pt modelId="{2063B279-8951-4BE1-A7C8-D75DF1140904}">
      <dgm:prSet phldrT="[Texto]"/>
      <dgm:spPr/>
      <dgm:t>
        <a:bodyPr/>
        <a:lstStyle/>
        <a:p>
          <a:r>
            <a:rPr lang="es-CO" dirty="0" smtClean="0"/>
            <a:t>Guatemala</a:t>
          </a:r>
          <a:endParaRPr lang="es-CO" dirty="0"/>
        </a:p>
      </dgm:t>
    </dgm:pt>
    <dgm:pt modelId="{8CB79815-6B7E-49E7-B43D-7A35AF84B8D2}" type="parTrans" cxnId="{59D19416-A0E2-4706-AFE1-CF5E87D5E0A6}">
      <dgm:prSet/>
      <dgm:spPr/>
      <dgm:t>
        <a:bodyPr/>
        <a:lstStyle/>
        <a:p>
          <a:endParaRPr lang="es-CO"/>
        </a:p>
      </dgm:t>
    </dgm:pt>
    <dgm:pt modelId="{51BC63ED-A3A7-4BC9-A2EF-B655FC625D42}" type="sibTrans" cxnId="{59D19416-A0E2-4706-AFE1-CF5E87D5E0A6}">
      <dgm:prSet/>
      <dgm:spPr/>
      <dgm:t>
        <a:bodyPr/>
        <a:lstStyle/>
        <a:p>
          <a:endParaRPr lang="es-CO"/>
        </a:p>
      </dgm:t>
    </dgm:pt>
    <dgm:pt modelId="{417C8557-AE04-460C-B137-03EA459D1A63}">
      <dgm:prSet phldrT="[Texto]"/>
      <dgm:spPr/>
      <dgm:t>
        <a:bodyPr/>
        <a:lstStyle/>
        <a:p>
          <a:r>
            <a:rPr lang="es-CO" dirty="0" err="1" smtClean="0"/>
            <a:t>Telma</a:t>
          </a:r>
          <a:r>
            <a:rPr lang="es-CO" dirty="0" smtClean="0"/>
            <a:t> </a:t>
          </a:r>
          <a:r>
            <a:rPr lang="es-CO" dirty="0" err="1" smtClean="0"/>
            <a:t>Oquelí</a:t>
          </a:r>
          <a:endParaRPr lang="es-CO" dirty="0"/>
        </a:p>
      </dgm:t>
    </dgm:pt>
    <dgm:pt modelId="{BC3BB3F1-C785-4029-8BC1-B2C141604E49}" type="parTrans" cxnId="{1FB51B5A-53AA-47A0-9FE8-98053F0D6247}">
      <dgm:prSet/>
      <dgm:spPr/>
      <dgm:t>
        <a:bodyPr/>
        <a:lstStyle/>
        <a:p>
          <a:endParaRPr lang="es-CO"/>
        </a:p>
      </dgm:t>
    </dgm:pt>
    <dgm:pt modelId="{A99EC9FF-E2C9-4A3E-B4B9-3C388712CD55}" type="sibTrans" cxnId="{1FB51B5A-53AA-47A0-9FE8-98053F0D6247}">
      <dgm:prSet/>
      <dgm:spPr/>
      <dgm:t>
        <a:bodyPr/>
        <a:lstStyle/>
        <a:p>
          <a:endParaRPr lang="es-CO"/>
        </a:p>
      </dgm:t>
    </dgm:pt>
    <dgm:pt modelId="{3C7FAAC6-30C9-408C-83F0-93691ED4F6BA}">
      <dgm:prSet phldrT="[Texto]"/>
      <dgm:spPr/>
      <dgm:t>
        <a:bodyPr/>
        <a:lstStyle/>
        <a:p>
          <a:r>
            <a:rPr lang="es-CO" dirty="0" smtClean="0"/>
            <a:t>Honduras</a:t>
          </a:r>
          <a:endParaRPr lang="es-CO" dirty="0"/>
        </a:p>
      </dgm:t>
    </dgm:pt>
    <dgm:pt modelId="{48ECB362-5DD9-4376-9CBF-3CB5FE7584B2}" type="parTrans" cxnId="{1D36DF95-1E69-4561-8240-3C4FCA8A4C67}">
      <dgm:prSet/>
      <dgm:spPr/>
      <dgm:t>
        <a:bodyPr/>
        <a:lstStyle/>
        <a:p>
          <a:endParaRPr lang="es-CO"/>
        </a:p>
      </dgm:t>
    </dgm:pt>
    <dgm:pt modelId="{0FC1CDD3-4ADC-41CF-A1ED-6D5F364E5D31}" type="sibTrans" cxnId="{1D36DF95-1E69-4561-8240-3C4FCA8A4C67}">
      <dgm:prSet/>
      <dgm:spPr/>
      <dgm:t>
        <a:bodyPr/>
        <a:lstStyle/>
        <a:p>
          <a:endParaRPr lang="es-CO"/>
        </a:p>
      </dgm:t>
    </dgm:pt>
    <dgm:pt modelId="{B9490A96-4382-42E9-BF34-4963E75096C2}">
      <dgm:prSet phldrT="[Texto]"/>
      <dgm:spPr/>
      <dgm:t>
        <a:bodyPr/>
        <a:lstStyle/>
        <a:p>
          <a:r>
            <a:rPr lang="es-CO" dirty="0" smtClean="0"/>
            <a:t>Dolores Valenzuela</a:t>
          </a:r>
          <a:endParaRPr lang="es-CO" dirty="0"/>
        </a:p>
      </dgm:t>
    </dgm:pt>
    <dgm:pt modelId="{044C0391-95C1-4E8A-B860-D7F00FD4D03D}" type="parTrans" cxnId="{E83A0792-FB25-450A-A715-6653984CEAB4}">
      <dgm:prSet/>
      <dgm:spPr/>
      <dgm:t>
        <a:bodyPr/>
        <a:lstStyle/>
        <a:p>
          <a:endParaRPr lang="es-CO"/>
        </a:p>
      </dgm:t>
    </dgm:pt>
    <dgm:pt modelId="{C2D531F9-0F08-4AF7-B560-C9A0514DEEBA}" type="sibTrans" cxnId="{E83A0792-FB25-450A-A715-6653984CEAB4}">
      <dgm:prSet/>
      <dgm:spPr/>
      <dgm:t>
        <a:bodyPr/>
        <a:lstStyle/>
        <a:p>
          <a:endParaRPr lang="es-CO"/>
        </a:p>
      </dgm:t>
    </dgm:pt>
    <dgm:pt modelId="{9E815A6C-11E8-4049-BA52-686DAC9FFEF4}">
      <dgm:prSet phldrT="[Texto]"/>
      <dgm:spPr/>
      <dgm:t>
        <a:bodyPr/>
        <a:lstStyle/>
        <a:p>
          <a:r>
            <a:rPr lang="es-CO" dirty="0" smtClean="0"/>
            <a:t>Honduras</a:t>
          </a:r>
          <a:endParaRPr lang="es-CO" dirty="0"/>
        </a:p>
      </dgm:t>
    </dgm:pt>
    <dgm:pt modelId="{C39FF266-54AF-4299-946F-E93633B623BC}" type="parTrans" cxnId="{07793FC3-4795-450B-AEE8-52B496D826FC}">
      <dgm:prSet/>
      <dgm:spPr/>
      <dgm:t>
        <a:bodyPr/>
        <a:lstStyle/>
        <a:p>
          <a:endParaRPr lang="es-CO"/>
        </a:p>
      </dgm:t>
    </dgm:pt>
    <dgm:pt modelId="{EFBF1D4C-A19C-4E7E-9F69-F5B87CB1F8D6}" type="sibTrans" cxnId="{07793FC3-4795-450B-AEE8-52B496D826FC}">
      <dgm:prSet/>
      <dgm:spPr/>
      <dgm:t>
        <a:bodyPr/>
        <a:lstStyle/>
        <a:p>
          <a:endParaRPr lang="es-CO"/>
        </a:p>
      </dgm:t>
    </dgm:pt>
    <dgm:pt modelId="{C6C135AA-9155-4A2D-8C27-7CC767CC0DDE}">
      <dgm:prSet phldrT="[Texto]"/>
      <dgm:spPr/>
      <dgm:t>
        <a:bodyPr/>
        <a:lstStyle/>
        <a:p>
          <a:r>
            <a:rPr lang="es-CO" dirty="0" smtClean="0"/>
            <a:t>Bertha Cáceres</a:t>
          </a:r>
          <a:endParaRPr lang="es-CO" dirty="0"/>
        </a:p>
      </dgm:t>
    </dgm:pt>
    <dgm:pt modelId="{04921275-D98A-451B-BBAF-7319FF61D429}" type="parTrans" cxnId="{3D45B834-5FD8-404C-8E9F-47BC8C034164}">
      <dgm:prSet/>
      <dgm:spPr/>
      <dgm:t>
        <a:bodyPr/>
        <a:lstStyle/>
        <a:p>
          <a:endParaRPr lang="es-CO"/>
        </a:p>
      </dgm:t>
    </dgm:pt>
    <dgm:pt modelId="{27F323D2-F979-412D-85FB-AD63F94805FF}" type="sibTrans" cxnId="{3D45B834-5FD8-404C-8E9F-47BC8C034164}">
      <dgm:prSet/>
      <dgm:spPr/>
      <dgm:t>
        <a:bodyPr/>
        <a:lstStyle/>
        <a:p>
          <a:endParaRPr lang="es-CO"/>
        </a:p>
      </dgm:t>
    </dgm:pt>
    <dgm:pt modelId="{3458FD25-7377-4927-91D8-51111BF9C220}">
      <dgm:prSet phldrT="[Texto]"/>
      <dgm:spPr/>
      <dgm:t>
        <a:bodyPr/>
        <a:lstStyle/>
        <a:p>
          <a:r>
            <a:rPr lang="es-CO" dirty="0" smtClean="0"/>
            <a:t>Honduras</a:t>
          </a:r>
          <a:endParaRPr lang="es-CO" dirty="0"/>
        </a:p>
      </dgm:t>
    </dgm:pt>
    <dgm:pt modelId="{BCB5EA6D-41F9-4898-8DD7-AC1317D46A68}" type="parTrans" cxnId="{62AA38F9-FFF9-4D8F-BD52-CEFD44B5A823}">
      <dgm:prSet/>
      <dgm:spPr/>
      <dgm:t>
        <a:bodyPr/>
        <a:lstStyle/>
        <a:p>
          <a:endParaRPr lang="es-CO"/>
        </a:p>
      </dgm:t>
    </dgm:pt>
    <dgm:pt modelId="{4F67CACA-22DD-4344-A19F-CDCFD784680C}" type="sibTrans" cxnId="{62AA38F9-FFF9-4D8F-BD52-CEFD44B5A823}">
      <dgm:prSet/>
      <dgm:spPr/>
      <dgm:t>
        <a:bodyPr/>
        <a:lstStyle/>
        <a:p>
          <a:endParaRPr lang="es-CO"/>
        </a:p>
      </dgm:t>
    </dgm:pt>
    <dgm:pt modelId="{6060E7B4-2099-4E36-8D1C-37DA2AC729C4}">
      <dgm:prSet phldrT="[Texto]"/>
      <dgm:spPr/>
      <dgm:t>
        <a:bodyPr/>
        <a:lstStyle/>
        <a:p>
          <a:r>
            <a:rPr lang="es-CO" dirty="0" smtClean="0"/>
            <a:t>María Santos </a:t>
          </a:r>
          <a:endParaRPr lang="es-CO" dirty="0"/>
        </a:p>
      </dgm:t>
    </dgm:pt>
    <dgm:pt modelId="{2480DEE0-BAF0-441C-B0FD-1D26E1D87956}" type="parTrans" cxnId="{6FA51C24-C0BD-440A-9E8E-91A080160928}">
      <dgm:prSet/>
      <dgm:spPr/>
      <dgm:t>
        <a:bodyPr/>
        <a:lstStyle/>
        <a:p>
          <a:endParaRPr lang="es-CO"/>
        </a:p>
      </dgm:t>
    </dgm:pt>
    <dgm:pt modelId="{1A759789-0EDB-4125-81C7-4D26D83CEE01}" type="sibTrans" cxnId="{6FA51C24-C0BD-440A-9E8E-91A080160928}">
      <dgm:prSet/>
      <dgm:spPr/>
      <dgm:t>
        <a:bodyPr/>
        <a:lstStyle/>
        <a:p>
          <a:endParaRPr lang="es-CO"/>
        </a:p>
      </dgm:t>
    </dgm:pt>
    <dgm:pt modelId="{AB273EBD-75BF-4F64-843E-FA6E30CA7596}">
      <dgm:prSet phldrT="[Texto]"/>
      <dgm:spPr/>
      <dgm:t>
        <a:bodyPr/>
        <a:lstStyle/>
        <a:p>
          <a:r>
            <a:rPr lang="es-CO" dirty="0" smtClean="0"/>
            <a:t>Costa Rica </a:t>
          </a:r>
          <a:endParaRPr lang="es-CO" dirty="0"/>
        </a:p>
      </dgm:t>
    </dgm:pt>
    <dgm:pt modelId="{06DF9252-DF54-417B-A3EB-4280F19AA29C}" type="parTrans" cxnId="{F1CC5B7D-28FC-4E38-AC8E-704A0670120F}">
      <dgm:prSet/>
      <dgm:spPr/>
      <dgm:t>
        <a:bodyPr/>
        <a:lstStyle/>
        <a:p>
          <a:endParaRPr lang="es-CO"/>
        </a:p>
      </dgm:t>
    </dgm:pt>
    <dgm:pt modelId="{942AFE63-79EF-4697-AE22-0D9E95119F22}" type="sibTrans" cxnId="{F1CC5B7D-28FC-4E38-AC8E-704A0670120F}">
      <dgm:prSet/>
      <dgm:spPr/>
      <dgm:t>
        <a:bodyPr/>
        <a:lstStyle/>
        <a:p>
          <a:endParaRPr lang="es-CO"/>
        </a:p>
      </dgm:t>
    </dgm:pt>
    <dgm:pt modelId="{76956EF1-8623-4648-8E46-2EBA2A9AF657}">
      <dgm:prSet phldrT="[Texto]"/>
      <dgm:spPr/>
      <dgm:t>
        <a:bodyPr/>
        <a:lstStyle/>
        <a:p>
          <a:r>
            <a:rPr lang="es-CO" dirty="0" err="1" smtClean="0"/>
            <a:t>Eunise</a:t>
          </a:r>
          <a:r>
            <a:rPr lang="es-CO" dirty="0" smtClean="0"/>
            <a:t> Contreras</a:t>
          </a:r>
          <a:endParaRPr lang="es-CO" dirty="0"/>
        </a:p>
      </dgm:t>
    </dgm:pt>
    <dgm:pt modelId="{05EC892E-A412-4146-993D-27C723E367B6}" type="parTrans" cxnId="{7680F02E-D03D-4538-A07D-89B4EB1DC780}">
      <dgm:prSet/>
      <dgm:spPr/>
      <dgm:t>
        <a:bodyPr/>
        <a:lstStyle/>
        <a:p>
          <a:endParaRPr lang="es-CO"/>
        </a:p>
      </dgm:t>
    </dgm:pt>
    <dgm:pt modelId="{A265409F-794E-4A9D-92F2-537EDF2C7AC8}" type="sibTrans" cxnId="{7680F02E-D03D-4538-A07D-89B4EB1DC780}">
      <dgm:prSet/>
      <dgm:spPr/>
      <dgm:t>
        <a:bodyPr/>
        <a:lstStyle/>
        <a:p>
          <a:endParaRPr lang="es-CO"/>
        </a:p>
      </dgm:t>
    </dgm:pt>
    <dgm:pt modelId="{0B775B25-C6BC-4B44-86BD-E0AE5ECB177A}">
      <dgm:prSet phldrT="[Texto]"/>
      <dgm:spPr/>
      <dgm:t>
        <a:bodyPr/>
        <a:lstStyle/>
        <a:p>
          <a:r>
            <a:rPr lang="es-CO" dirty="0" smtClean="0"/>
            <a:t>Colombia </a:t>
          </a:r>
          <a:endParaRPr lang="es-CO" dirty="0"/>
        </a:p>
      </dgm:t>
    </dgm:pt>
    <dgm:pt modelId="{2E6FD68B-1794-47EC-8EAB-06AD0EC605E1}" type="parTrans" cxnId="{D39D8D0A-C338-424A-8408-6FF008D852FB}">
      <dgm:prSet/>
      <dgm:spPr/>
      <dgm:t>
        <a:bodyPr/>
        <a:lstStyle/>
        <a:p>
          <a:endParaRPr lang="es-CO"/>
        </a:p>
      </dgm:t>
    </dgm:pt>
    <dgm:pt modelId="{3FB5D2B6-2C48-420B-A927-CB37BFF919D6}" type="sibTrans" cxnId="{D39D8D0A-C338-424A-8408-6FF008D852FB}">
      <dgm:prSet/>
      <dgm:spPr/>
      <dgm:t>
        <a:bodyPr/>
        <a:lstStyle/>
        <a:p>
          <a:endParaRPr lang="es-CO"/>
        </a:p>
      </dgm:t>
    </dgm:pt>
    <dgm:pt modelId="{B4A11CAE-2D85-4849-8D48-5F54B7366E3F}">
      <dgm:prSet phldrT="[Texto]"/>
      <dgm:spPr/>
      <dgm:t>
        <a:bodyPr/>
        <a:lstStyle/>
        <a:p>
          <a:r>
            <a:rPr lang="es-CO" dirty="0" err="1" smtClean="0"/>
            <a:t>Ayda</a:t>
          </a:r>
          <a:r>
            <a:rPr lang="es-CO" dirty="0" smtClean="0"/>
            <a:t> </a:t>
          </a:r>
          <a:r>
            <a:rPr lang="es-CO" dirty="0" err="1" smtClean="0"/>
            <a:t>Quilcué</a:t>
          </a:r>
          <a:endParaRPr lang="es-CO" dirty="0"/>
        </a:p>
      </dgm:t>
    </dgm:pt>
    <dgm:pt modelId="{ED2475A6-CC54-4146-8F97-62A1671574A9}" type="parTrans" cxnId="{37856BCD-7F21-4BFC-B87D-630C4379B474}">
      <dgm:prSet/>
      <dgm:spPr/>
      <dgm:t>
        <a:bodyPr/>
        <a:lstStyle/>
        <a:p>
          <a:endParaRPr lang="es-CO"/>
        </a:p>
      </dgm:t>
    </dgm:pt>
    <dgm:pt modelId="{0D1F586B-8E60-47A0-AF52-85F8609DA3D5}" type="sibTrans" cxnId="{37856BCD-7F21-4BFC-B87D-630C4379B474}">
      <dgm:prSet/>
      <dgm:spPr/>
      <dgm:t>
        <a:bodyPr/>
        <a:lstStyle/>
        <a:p>
          <a:endParaRPr lang="es-CO"/>
        </a:p>
      </dgm:t>
    </dgm:pt>
    <dgm:pt modelId="{1592781D-E86B-4DF8-8443-4FEECE1068D1}">
      <dgm:prSet phldrT="[Texto]"/>
      <dgm:spPr/>
      <dgm:t>
        <a:bodyPr/>
        <a:lstStyle/>
        <a:p>
          <a:r>
            <a:rPr lang="es-CO" dirty="0" smtClean="0"/>
            <a:t>Brasil </a:t>
          </a:r>
          <a:endParaRPr lang="es-CO" dirty="0"/>
        </a:p>
      </dgm:t>
    </dgm:pt>
    <dgm:pt modelId="{B5AF1ACC-57AB-476D-84EC-68DD5DE51A25}" type="parTrans" cxnId="{C8A75EAC-B82B-45B1-B6AD-6558DD76F31B}">
      <dgm:prSet/>
      <dgm:spPr/>
      <dgm:t>
        <a:bodyPr/>
        <a:lstStyle/>
        <a:p>
          <a:endParaRPr lang="es-CO"/>
        </a:p>
      </dgm:t>
    </dgm:pt>
    <dgm:pt modelId="{26B578A3-8EEA-46B0-B354-4A072C6AF265}" type="sibTrans" cxnId="{C8A75EAC-B82B-45B1-B6AD-6558DD76F31B}">
      <dgm:prSet/>
      <dgm:spPr/>
      <dgm:t>
        <a:bodyPr/>
        <a:lstStyle/>
        <a:p>
          <a:endParaRPr lang="es-CO"/>
        </a:p>
      </dgm:t>
    </dgm:pt>
    <dgm:pt modelId="{FAF0FDDB-7AB0-466F-88E4-B721C00C4847}">
      <dgm:prSet phldrT="[Texto]"/>
      <dgm:spPr/>
      <dgm:t>
        <a:bodyPr/>
        <a:lstStyle/>
        <a:p>
          <a:r>
            <a:rPr lang="es-CO" dirty="0" err="1" smtClean="0"/>
            <a:t>Glicéria</a:t>
          </a:r>
          <a:r>
            <a:rPr lang="es-CO" dirty="0" smtClean="0"/>
            <a:t> </a:t>
          </a:r>
          <a:r>
            <a:rPr lang="es-CO" dirty="0" err="1" smtClean="0"/>
            <a:t>Tupinambá</a:t>
          </a:r>
          <a:endParaRPr lang="es-CO" dirty="0"/>
        </a:p>
      </dgm:t>
    </dgm:pt>
    <dgm:pt modelId="{2BFC4E2F-DADC-4CA0-A326-D74697AD0753}" type="parTrans" cxnId="{2639EED8-457A-4299-B195-250267D75F35}">
      <dgm:prSet/>
      <dgm:spPr/>
      <dgm:t>
        <a:bodyPr/>
        <a:lstStyle/>
        <a:p>
          <a:endParaRPr lang="es-CO"/>
        </a:p>
      </dgm:t>
    </dgm:pt>
    <dgm:pt modelId="{E5156924-D094-4AE2-996E-51ADF1143753}" type="sibTrans" cxnId="{2639EED8-457A-4299-B195-250267D75F35}">
      <dgm:prSet/>
      <dgm:spPr/>
      <dgm:t>
        <a:bodyPr/>
        <a:lstStyle/>
        <a:p>
          <a:endParaRPr lang="es-CO"/>
        </a:p>
      </dgm:t>
    </dgm:pt>
    <dgm:pt modelId="{27841F59-33AB-4A6C-AC97-DCEBE90FEE7D}">
      <dgm:prSet phldrT="[Texto]"/>
      <dgm:spPr/>
      <dgm:t>
        <a:bodyPr/>
        <a:lstStyle/>
        <a:p>
          <a:r>
            <a:rPr lang="es-CO" dirty="0" smtClean="0"/>
            <a:t>Ecuador</a:t>
          </a:r>
          <a:endParaRPr lang="es-CO" dirty="0"/>
        </a:p>
      </dgm:t>
    </dgm:pt>
    <dgm:pt modelId="{A529A679-AFE2-42D9-9932-6DB31909FDB4}" type="parTrans" cxnId="{CD07A74F-54F3-418B-B035-1AB835F66E0B}">
      <dgm:prSet/>
      <dgm:spPr/>
      <dgm:t>
        <a:bodyPr/>
        <a:lstStyle/>
        <a:p>
          <a:endParaRPr lang="es-CO"/>
        </a:p>
      </dgm:t>
    </dgm:pt>
    <dgm:pt modelId="{A4E1FC71-DF6E-4D2A-9D84-8AB26389BC5F}" type="sibTrans" cxnId="{CD07A74F-54F3-418B-B035-1AB835F66E0B}">
      <dgm:prSet/>
      <dgm:spPr/>
      <dgm:t>
        <a:bodyPr/>
        <a:lstStyle/>
        <a:p>
          <a:endParaRPr lang="es-CO"/>
        </a:p>
      </dgm:t>
    </dgm:pt>
    <dgm:pt modelId="{E5FE9DDE-EA4C-4FD5-AD68-D2F8D706CC2A}">
      <dgm:prSet phldrT="[Texto]"/>
      <dgm:spPr/>
      <dgm:t>
        <a:bodyPr/>
        <a:lstStyle/>
        <a:p>
          <a:r>
            <a:rPr lang="es-CO" dirty="0" smtClean="0"/>
            <a:t>Gloria </a:t>
          </a:r>
          <a:r>
            <a:rPr lang="es-CO" dirty="0" err="1" smtClean="0"/>
            <a:t>Chicaiza</a:t>
          </a:r>
          <a:endParaRPr lang="es-CO" dirty="0"/>
        </a:p>
      </dgm:t>
    </dgm:pt>
    <dgm:pt modelId="{AA4C467A-C0E8-4FAE-BA5C-F0427426A580}" type="parTrans" cxnId="{C3C4AD01-0B0F-41F2-ABB9-A9F3E5EC1433}">
      <dgm:prSet/>
      <dgm:spPr/>
      <dgm:t>
        <a:bodyPr/>
        <a:lstStyle/>
        <a:p>
          <a:endParaRPr lang="es-CO"/>
        </a:p>
      </dgm:t>
    </dgm:pt>
    <dgm:pt modelId="{E2045823-48F5-40C7-8AEE-686558FDCED5}" type="sibTrans" cxnId="{C3C4AD01-0B0F-41F2-ABB9-A9F3E5EC1433}">
      <dgm:prSet/>
      <dgm:spPr/>
      <dgm:t>
        <a:bodyPr/>
        <a:lstStyle/>
        <a:p>
          <a:endParaRPr lang="es-CO"/>
        </a:p>
      </dgm:t>
    </dgm:pt>
    <dgm:pt modelId="{D74D440B-2F19-413B-8849-ECB251E6DFFC}">
      <dgm:prSet phldrT="[Texto]"/>
      <dgm:spPr/>
      <dgm:t>
        <a:bodyPr/>
        <a:lstStyle/>
        <a:p>
          <a:r>
            <a:rPr lang="es-CO" dirty="0" smtClean="0"/>
            <a:t>Ecuador</a:t>
          </a:r>
          <a:endParaRPr lang="es-CO" dirty="0"/>
        </a:p>
      </dgm:t>
    </dgm:pt>
    <dgm:pt modelId="{6830B0C7-4EF5-4DC5-A296-1822E227706D}" type="parTrans" cxnId="{73D2BF29-176D-443A-A513-A78793A4F0A6}">
      <dgm:prSet/>
      <dgm:spPr/>
      <dgm:t>
        <a:bodyPr/>
        <a:lstStyle/>
        <a:p>
          <a:endParaRPr lang="es-CO"/>
        </a:p>
      </dgm:t>
    </dgm:pt>
    <dgm:pt modelId="{C8E4375A-27C1-4681-AFA1-CCB27EB2E5AA}" type="sibTrans" cxnId="{73D2BF29-176D-443A-A513-A78793A4F0A6}">
      <dgm:prSet/>
      <dgm:spPr/>
      <dgm:t>
        <a:bodyPr/>
        <a:lstStyle/>
        <a:p>
          <a:endParaRPr lang="es-CO"/>
        </a:p>
      </dgm:t>
    </dgm:pt>
    <dgm:pt modelId="{E9BA1E1A-4474-4B8C-B087-CAD61DC88737}">
      <dgm:prSet phldrT="[Texto]"/>
      <dgm:spPr/>
      <dgm:t>
        <a:bodyPr/>
        <a:lstStyle/>
        <a:p>
          <a:r>
            <a:rPr lang="es-CO" dirty="0" smtClean="0"/>
            <a:t>Rosa </a:t>
          </a:r>
          <a:r>
            <a:rPr lang="es-CO" dirty="0" err="1" smtClean="0"/>
            <a:t>Misacango</a:t>
          </a:r>
          <a:endParaRPr lang="es-CO" dirty="0"/>
        </a:p>
      </dgm:t>
    </dgm:pt>
    <dgm:pt modelId="{A3E23946-D6E4-4491-9AEC-60F6CE39179A}" type="parTrans" cxnId="{19DBC819-FA1D-469A-8DC6-561CB6275B67}">
      <dgm:prSet/>
      <dgm:spPr/>
      <dgm:t>
        <a:bodyPr/>
        <a:lstStyle/>
        <a:p>
          <a:endParaRPr lang="es-CO"/>
        </a:p>
      </dgm:t>
    </dgm:pt>
    <dgm:pt modelId="{30CD19BD-D791-4882-979A-C97ECC469D9F}" type="sibTrans" cxnId="{19DBC819-FA1D-469A-8DC6-561CB6275B67}">
      <dgm:prSet/>
      <dgm:spPr/>
      <dgm:t>
        <a:bodyPr/>
        <a:lstStyle/>
        <a:p>
          <a:endParaRPr lang="es-CO"/>
        </a:p>
      </dgm:t>
    </dgm:pt>
    <dgm:pt modelId="{D02B41FD-40E0-443B-B2EC-EF903F7FE2E4}">
      <dgm:prSet phldrT="[Texto]"/>
      <dgm:spPr/>
      <dgm:t>
        <a:bodyPr/>
        <a:lstStyle/>
        <a:p>
          <a:r>
            <a:rPr lang="es-CO" dirty="0" smtClean="0"/>
            <a:t>Ecuador</a:t>
          </a:r>
          <a:endParaRPr lang="es-CO" dirty="0"/>
        </a:p>
      </dgm:t>
    </dgm:pt>
    <dgm:pt modelId="{D1EAD613-9272-4A1C-B2EC-87FB02C01BCD}" type="parTrans" cxnId="{751E9965-19A7-4C3C-A954-D7370829A6DD}">
      <dgm:prSet/>
      <dgm:spPr/>
      <dgm:t>
        <a:bodyPr/>
        <a:lstStyle/>
        <a:p>
          <a:endParaRPr lang="es-CO"/>
        </a:p>
      </dgm:t>
    </dgm:pt>
    <dgm:pt modelId="{F6B8109D-5D90-4294-9CED-51C35D641310}" type="sibTrans" cxnId="{751E9965-19A7-4C3C-A954-D7370829A6DD}">
      <dgm:prSet/>
      <dgm:spPr/>
      <dgm:t>
        <a:bodyPr/>
        <a:lstStyle/>
        <a:p>
          <a:endParaRPr lang="es-CO"/>
        </a:p>
      </dgm:t>
    </dgm:pt>
    <dgm:pt modelId="{137B1215-7C25-473F-9A1D-36BDE458DD0C}">
      <dgm:prSet phldrT="[Texto]"/>
      <dgm:spPr/>
      <dgm:t>
        <a:bodyPr/>
        <a:lstStyle/>
        <a:p>
          <a:r>
            <a:rPr lang="es-CO" dirty="0" smtClean="0"/>
            <a:t>Lina Solano</a:t>
          </a:r>
          <a:endParaRPr lang="es-CO" dirty="0"/>
        </a:p>
      </dgm:t>
    </dgm:pt>
    <dgm:pt modelId="{2ED769B3-290D-490D-AB38-E37FAA6D1369}" type="parTrans" cxnId="{5B769B11-E796-484D-9FD9-356CEE10AE0B}">
      <dgm:prSet/>
      <dgm:spPr/>
      <dgm:t>
        <a:bodyPr/>
        <a:lstStyle/>
        <a:p>
          <a:endParaRPr lang="es-CO"/>
        </a:p>
      </dgm:t>
    </dgm:pt>
    <dgm:pt modelId="{EC6E48C7-94DE-408A-99E1-FC85E9F032C8}" type="sibTrans" cxnId="{5B769B11-E796-484D-9FD9-356CEE10AE0B}">
      <dgm:prSet/>
      <dgm:spPr/>
      <dgm:t>
        <a:bodyPr/>
        <a:lstStyle/>
        <a:p>
          <a:endParaRPr lang="es-CO"/>
        </a:p>
      </dgm:t>
    </dgm:pt>
    <dgm:pt modelId="{C69127BB-8273-4692-8D5A-7EA6CD834BD0}">
      <dgm:prSet phldrT="[Texto]"/>
      <dgm:spPr/>
      <dgm:t>
        <a:bodyPr/>
        <a:lstStyle/>
        <a:p>
          <a:r>
            <a:rPr lang="es-CO" dirty="0" smtClean="0"/>
            <a:t>Perú</a:t>
          </a:r>
          <a:endParaRPr lang="es-CO" dirty="0"/>
        </a:p>
      </dgm:t>
    </dgm:pt>
    <dgm:pt modelId="{C586290C-7A49-457B-AF9B-92532559C0A4}" type="parTrans" cxnId="{5F855255-AA69-445E-B6EE-47C6758FBE0B}">
      <dgm:prSet/>
      <dgm:spPr/>
      <dgm:t>
        <a:bodyPr/>
        <a:lstStyle/>
        <a:p>
          <a:endParaRPr lang="es-CO"/>
        </a:p>
      </dgm:t>
    </dgm:pt>
    <dgm:pt modelId="{5FEF54FC-980C-4699-B4D0-9E459F7F21BB}" type="sibTrans" cxnId="{5F855255-AA69-445E-B6EE-47C6758FBE0B}">
      <dgm:prSet/>
      <dgm:spPr/>
      <dgm:t>
        <a:bodyPr/>
        <a:lstStyle/>
        <a:p>
          <a:endParaRPr lang="es-CO"/>
        </a:p>
      </dgm:t>
    </dgm:pt>
    <dgm:pt modelId="{0867C641-EF8F-4D11-A920-E23692DB47EB}">
      <dgm:prSet phldrT="[Texto]"/>
      <dgm:spPr/>
      <dgm:t>
        <a:bodyPr/>
        <a:lstStyle/>
        <a:p>
          <a:r>
            <a:rPr lang="es-CO" dirty="0" smtClean="0"/>
            <a:t>Máxima Acuña</a:t>
          </a:r>
          <a:endParaRPr lang="es-CO" dirty="0"/>
        </a:p>
      </dgm:t>
    </dgm:pt>
    <dgm:pt modelId="{7CB381B7-A38B-4C9A-A6F2-6EB39A96114E}" type="parTrans" cxnId="{7D0DA50B-F365-47A3-92C4-08B26474C64F}">
      <dgm:prSet/>
      <dgm:spPr/>
      <dgm:t>
        <a:bodyPr/>
        <a:lstStyle/>
        <a:p>
          <a:endParaRPr lang="es-CO"/>
        </a:p>
      </dgm:t>
    </dgm:pt>
    <dgm:pt modelId="{7D1FBB36-3C0B-4C44-B803-3FFDBA7FB971}" type="sibTrans" cxnId="{7D0DA50B-F365-47A3-92C4-08B26474C64F}">
      <dgm:prSet/>
      <dgm:spPr/>
      <dgm:t>
        <a:bodyPr/>
        <a:lstStyle/>
        <a:p>
          <a:endParaRPr lang="es-CO"/>
        </a:p>
      </dgm:t>
    </dgm:pt>
    <dgm:pt modelId="{B0D4B121-6E97-4A77-8D8D-40AD9B055EBA}">
      <dgm:prSet phldrT="[Texto]"/>
      <dgm:spPr/>
      <dgm:t>
        <a:bodyPr/>
        <a:lstStyle/>
        <a:p>
          <a:r>
            <a:rPr lang="es-CO" dirty="0" smtClean="0"/>
            <a:t>Perú</a:t>
          </a:r>
          <a:endParaRPr lang="es-CO" dirty="0"/>
        </a:p>
      </dgm:t>
    </dgm:pt>
    <dgm:pt modelId="{8CEABB08-01A7-48F1-914D-8AFC09A5CF0C}" type="parTrans" cxnId="{7AF44206-561B-4E7F-854B-0E03B3E00F39}">
      <dgm:prSet/>
      <dgm:spPr/>
      <dgm:t>
        <a:bodyPr/>
        <a:lstStyle/>
        <a:p>
          <a:endParaRPr lang="es-CO"/>
        </a:p>
      </dgm:t>
    </dgm:pt>
    <dgm:pt modelId="{44E36368-65ED-48F6-A161-D47AA62CB938}" type="sibTrans" cxnId="{7AF44206-561B-4E7F-854B-0E03B3E00F39}">
      <dgm:prSet/>
      <dgm:spPr/>
      <dgm:t>
        <a:bodyPr/>
        <a:lstStyle/>
        <a:p>
          <a:endParaRPr lang="es-CO"/>
        </a:p>
      </dgm:t>
    </dgm:pt>
    <dgm:pt modelId="{04835E33-0721-4216-AF7F-D0845111E75F}">
      <dgm:prSet phldrT="[Texto]"/>
      <dgm:spPr/>
      <dgm:t>
        <a:bodyPr/>
        <a:lstStyle/>
        <a:p>
          <a:r>
            <a:rPr lang="es-CO" dirty="0" smtClean="0"/>
            <a:t>Mirtha Vásquez</a:t>
          </a:r>
          <a:endParaRPr lang="es-CO" dirty="0"/>
        </a:p>
      </dgm:t>
    </dgm:pt>
    <dgm:pt modelId="{D32F4BEB-7C3F-4B4D-B24F-328D7C7FF90E}" type="parTrans" cxnId="{D9F9345D-C683-4B85-932F-B4D61468F4C8}">
      <dgm:prSet/>
      <dgm:spPr/>
      <dgm:t>
        <a:bodyPr/>
        <a:lstStyle/>
        <a:p>
          <a:endParaRPr lang="es-CO"/>
        </a:p>
      </dgm:t>
    </dgm:pt>
    <dgm:pt modelId="{9393681E-EFC0-4EC5-9C56-5D53981954FC}" type="sibTrans" cxnId="{D9F9345D-C683-4B85-932F-B4D61468F4C8}">
      <dgm:prSet/>
      <dgm:spPr/>
      <dgm:t>
        <a:bodyPr/>
        <a:lstStyle/>
        <a:p>
          <a:endParaRPr lang="es-CO"/>
        </a:p>
      </dgm:t>
    </dgm:pt>
    <dgm:pt modelId="{AFC85DAE-1081-41B7-B86E-E1693E3F6211}">
      <dgm:prSet phldrT="[Texto]"/>
      <dgm:spPr/>
      <dgm:t>
        <a:bodyPr/>
        <a:lstStyle/>
        <a:p>
          <a:r>
            <a:rPr lang="es-CO" dirty="0" smtClean="0"/>
            <a:t>Perú</a:t>
          </a:r>
          <a:endParaRPr lang="es-CO" dirty="0"/>
        </a:p>
      </dgm:t>
    </dgm:pt>
    <dgm:pt modelId="{114E565D-AE64-49D3-8206-A841C57D4A4C}" type="parTrans" cxnId="{2B07C519-F7CD-45B5-8195-D86E64204CE8}">
      <dgm:prSet/>
      <dgm:spPr/>
      <dgm:t>
        <a:bodyPr/>
        <a:lstStyle/>
        <a:p>
          <a:endParaRPr lang="es-CO"/>
        </a:p>
      </dgm:t>
    </dgm:pt>
    <dgm:pt modelId="{EFF63D07-E026-4085-807D-AADD4CCEDF8B}" type="sibTrans" cxnId="{2B07C519-F7CD-45B5-8195-D86E64204CE8}">
      <dgm:prSet/>
      <dgm:spPr/>
      <dgm:t>
        <a:bodyPr/>
        <a:lstStyle/>
        <a:p>
          <a:endParaRPr lang="es-CO"/>
        </a:p>
      </dgm:t>
    </dgm:pt>
    <dgm:pt modelId="{408D17D1-A386-4633-A485-61D753F03779}">
      <dgm:prSet phldrT="[Texto]"/>
      <dgm:spPr/>
      <dgm:t>
        <a:bodyPr/>
        <a:lstStyle/>
        <a:p>
          <a:r>
            <a:rPr lang="es-CO" dirty="0" smtClean="0"/>
            <a:t>Judit Ortega</a:t>
          </a:r>
          <a:endParaRPr lang="es-CO" dirty="0"/>
        </a:p>
      </dgm:t>
    </dgm:pt>
    <dgm:pt modelId="{A9E6654B-BCF4-409D-B814-6D53175A8B7A}" type="parTrans" cxnId="{173B97AB-C4CD-40CD-AEA0-D9940A153906}">
      <dgm:prSet/>
      <dgm:spPr/>
      <dgm:t>
        <a:bodyPr/>
        <a:lstStyle/>
        <a:p>
          <a:endParaRPr lang="es-CO"/>
        </a:p>
      </dgm:t>
    </dgm:pt>
    <dgm:pt modelId="{D0010DCB-50B9-4E78-AD5C-2C7F52C445C1}" type="sibTrans" cxnId="{173B97AB-C4CD-40CD-AEA0-D9940A153906}">
      <dgm:prSet/>
      <dgm:spPr/>
      <dgm:t>
        <a:bodyPr/>
        <a:lstStyle/>
        <a:p>
          <a:endParaRPr lang="es-CO"/>
        </a:p>
      </dgm:t>
    </dgm:pt>
    <dgm:pt modelId="{5DC2900B-4952-4E06-9E0A-7A4530DD16F3}">
      <dgm:prSet phldrT="[Texto]"/>
      <dgm:spPr/>
      <dgm:t>
        <a:bodyPr/>
        <a:lstStyle/>
        <a:p>
          <a:r>
            <a:rPr lang="es-CO" dirty="0" smtClean="0"/>
            <a:t>Ecuador</a:t>
          </a:r>
          <a:endParaRPr lang="es-CO" dirty="0"/>
        </a:p>
      </dgm:t>
    </dgm:pt>
    <dgm:pt modelId="{62A480D8-07A7-4127-B368-96205E53BFEF}" type="parTrans" cxnId="{0DB3C6FE-C2FF-4C77-AAE7-4BD4366B677F}">
      <dgm:prSet/>
      <dgm:spPr/>
      <dgm:t>
        <a:bodyPr/>
        <a:lstStyle/>
        <a:p>
          <a:endParaRPr lang="es-CO"/>
        </a:p>
      </dgm:t>
    </dgm:pt>
    <dgm:pt modelId="{2726394D-246C-44E1-A8B0-FB0CC4BDEA3F}" type="sibTrans" cxnId="{0DB3C6FE-C2FF-4C77-AAE7-4BD4366B677F}">
      <dgm:prSet/>
      <dgm:spPr/>
      <dgm:t>
        <a:bodyPr/>
        <a:lstStyle/>
        <a:p>
          <a:endParaRPr lang="es-CO"/>
        </a:p>
      </dgm:t>
    </dgm:pt>
    <dgm:pt modelId="{43FB1DB7-07C1-4623-B0EC-9610F91E0158}">
      <dgm:prSet phldrT="[Texto]"/>
      <dgm:spPr/>
      <dgm:t>
        <a:bodyPr/>
        <a:lstStyle/>
        <a:p>
          <a:r>
            <a:rPr lang="es-CO" dirty="0" smtClean="0"/>
            <a:t>Esperanza Martínez</a:t>
          </a:r>
          <a:endParaRPr lang="es-CO" dirty="0"/>
        </a:p>
      </dgm:t>
    </dgm:pt>
    <dgm:pt modelId="{740209E8-23D1-41C2-9094-5CA063D86C37}" type="parTrans" cxnId="{10501D8B-C35C-4527-A8AD-ADBE84292356}">
      <dgm:prSet/>
      <dgm:spPr/>
      <dgm:t>
        <a:bodyPr/>
        <a:lstStyle/>
        <a:p>
          <a:endParaRPr lang="es-CO"/>
        </a:p>
      </dgm:t>
    </dgm:pt>
    <dgm:pt modelId="{DFB41852-2776-45A4-8CD9-8DA70C4130CE}" type="sibTrans" cxnId="{10501D8B-C35C-4527-A8AD-ADBE84292356}">
      <dgm:prSet/>
      <dgm:spPr/>
      <dgm:t>
        <a:bodyPr/>
        <a:lstStyle/>
        <a:p>
          <a:endParaRPr lang="es-CO"/>
        </a:p>
      </dgm:t>
    </dgm:pt>
    <dgm:pt modelId="{FCB62DCD-3F3C-4EB5-BCE2-BF710349F919}">
      <dgm:prSet phldrT="[Texto]"/>
      <dgm:spPr/>
      <dgm:t>
        <a:bodyPr/>
        <a:lstStyle/>
        <a:p>
          <a:r>
            <a:rPr lang="es-CO" dirty="0" smtClean="0"/>
            <a:t>Perú</a:t>
          </a:r>
          <a:endParaRPr lang="es-CO" dirty="0"/>
        </a:p>
      </dgm:t>
    </dgm:pt>
    <dgm:pt modelId="{24A9118F-46BF-4859-AE79-2316024A5B1F}" type="parTrans" cxnId="{199E6FBF-D542-4F8E-8BDB-BFC35B4DD7EC}">
      <dgm:prSet/>
      <dgm:spPr/>
      <dgm:t>
        <a:bodyPr/>
        <a:lstStyle/>
        <a:p>
          <a:endParaRPr lang="es-CO"/>
        </a:p>
      </dgm:t>
    </dgm:pt>
    <dgm:pt modelId="{A18E1F34-9CDE-4987-BA86-446102505BE0}" type="sibTrans" cxnId="{199E6FBF-D542-4F8E-8BDB-BFC35B4DD7EC}">
      <dgm:prSet/>
      <dgm:spPr/>
      <dgm:t>
        <a:bodyPr/>
        <a:lstStyle/>
        <a:p>
          <a:endParaRPr lang="es-CO"/>
        </a:p>
      </dgm:t>
    </dgm:pt>
    <dgm:pt modelId="{5EEA3CA2-118C-4ED7-8063-2D256CD91146}">
      <dgm:prSet phldrT="[Texto]"/>
      <dgm:spPr/>
      <dgm:t>
        <a:bodyPr/>
        <a:lstStyle/>
        <a:p>
          <a:r>
            <a:rPr lang="es-CO" dirty="0" smtClean="0"/>
            <a:t>Daysi Zapata</a:t>
          </a:r>
          <a:endParaRPr lang="es-CO" dirty="0"/>
        </a:p>
      </dgm:t>
    </dgm:pt>
    <dgm:pt modelId="{67495E7A-86BA-4D1E-B5CE-1C5B1AA3378C}" type="parTrans" cxnId="{E553B543-BCA1-4DC4-88F8-90BD689C3052}">
      <dgm:prSet/>
      <dgm:spPr/>
      <dgm:t>
        <a:bodyPr/>
        <a:lstStyle/>
        <a:p>
          <a:endParaRPr lang="es-CO"/>
        </a:p>
      </dgm:t>
    </dgm:pt>
    <dgm:pt modelId="{7006130E-5AAD-49D2-BE68-3167CEF933D7}" type="sibTrans" cxnId="{E553B543-BCA1-4DC4-88F8-90BD689C3052}">
      <dgm:prSet/>
      <dgm:spPr/>
      <dgm:t>
        <a:bodyPr/>
        <a:lstStyle/>
        <a:p>
          <a:endParaRPr lang="es-CO"/>
        </a:p>
      </dgm:t>
    </dgm:pt>
    <dgm:pt modelId="{A5C4F297-5A9B-4266-886D-00DA09848970}">
      <dgm:prSet phldrT="[Texto]"/>
      <dgm:spPr/>
      <dgm:t>
        <a:bodyPr/>
        <a:lstStyle/>
        <a:p>
          <a:r>
            <a:rPr lang="es-CO" dirty="0" smtClean="0"/>
            <a:t>Chile</a:t>
          </a:r>
          <a:endParaRPr lang="es-CO" dirty="0"/>
        </a:p>
      </dgm:t>
    </dgm:pt>
    <dgm:pt modelId="{53DE50CD-449E-41E3-BC92-F6D045AF0786}" type="parTrans" cxnId="{EB982DAB-B7D8-486C-BDD8-5519E9C29AAA}">
      <dgm:prSet/>
      <dgm:spPr/>
      <dgm:t>
        <a:bodyPr/>
        <a:lstStyle/>
        <a:p>
          <a:endParaRPr lang="es-CO"/>
        </a:p>
      </dgm:t>
    </dgm:pt>
    <dgm:pt modelId="{121ECEC1-A754-4A55-B1D7-7B03FAF20ECC}" type="sibTrans" cxnId="{EB982DAB-B7D8-486C-BDD8-5519E9C29AAA}">
      <dgm:prSet/>
      <dgm:spPr/>
      <dgm:t>
        <a:bodyPr/>
        <a:lstStyle/>
        <a:p>
          <a:endParaRPr lang="es-CO"/>
        </a:p>
      </dgm:t>
    </dgm:pt>
    <dgm:pt modelId="{71F5B917-A7F9-4E5E-ABD1-98B4CA46F3AE}">
      <dgm:prSet phldrT="[Texto]"/>
      <dgm:spPr/>
      <dgm:t>
        <a:bodyPr/>
        <a:lstStyle/>
        <a:p>
          <a:r>
            <a:rPr lang="es-CO" dirty="0" smtClean="0"/>
            <a:t>Patricia Troncoso</a:t>
          </a:r>
          <a:endParaRPr lang="es-CO" dirty="0"/>
        </a:p>
      </dgm:t>
    </dgm:pt>
    <dgm:pt modelId="{4BD2234C-5AE5-4039-9AD2-457969A8CC39}" type="parTrans" cxnId="{7086598A-E6ED-40BF-8666-0FDDE64CA632}">
      <dgm:prSet/>
      <dgm:spPr/>
      <dgm:t>
        <a:bodyPr/>
        <a:lstStyle/>
        <a:p>
          <a:endParaRPr lang="es-CO"/>
        </a:p>
      </dgm:t>
    </dgm:pt>
    <dgm:pt modelId="{CD124CF0-1E3E-44A3-80EC-4FBE1FF96CCB}" type="sibTrans" cxnId="{7086598A-E6ED-40BF-8666-0FDDE64CA632}">
      <dgm:prSet/>
      <dgm:spPr/>
      <dgm:t>
        <a:bodyPr/>
        <a:lstStyle/>
        <a:p>
          <a:endParaRPr lang="es-CO"/>
        </a:p>
      </dgm:t>
    </dgm:pt>
    <dgm:pt modelId="{D3914798-AE8C-4953-94FF-05F8488BB8D1}">
      <dgm:prSet phldrT="[Texto]"/>
      <dgm:spPr/>
      <dgm:t>
        <a:bodyPr/>
        <a:lstStyle/>
        <a:p>
          <a:r>
            <a:rPr lang="es-CO" dirty="0" smtClean="0"/>
            <a:t>Chile</a:t>
          </a:r>
          <a:endParaRPr lang="es-CO" dirty="0"/>
        </a:p>
      </dgm:t>
    </dgm:pt>
    <dgm:pt modelId="{7E824669-E06A-4B86-B169-A94AF6F1BBA8}" type="parTrans" cxnId="{AADD2DC7-2B77-46DB-B3FC-A9032F1AB216}">
      <dgm:prSet/>
      <dgm:spPr/>
      <dgm:t>
        <a:bodyPr/>
        <a:lstStyle/>
        <a:p>
          <a:endParaRPr lang="es-CO"/>
        </a:p>
      </dgm:t>
    </dgm:pt>
    <dgm:pt modelId="{06253DB4-2008-44E7-AA02-1337CF18C966}" type="sibTrans" cxnId="{AADD2DC7-2B77-46DB-B3FC-A9032F1AB216}">
      <dgm:prSet/>
      <dgm:spPr/>
      <dgm:t>
        <a:bodyPr/>
        <a:lstStyle/>
        <a:p>
          <a:endParaRPr lang="es-CO"/>
        </a:p>
      </dgm:t>
    </dgm:pt>
    <dgm:pt modelId="{7DDE714E-444C-4C31-90AA-AFA8ECAAE0FB}">
      <dgm:prSet phldrT="[Texto]"/>
      <dgm:spPr/>
      <dgm:t>
        <a:bodyPr/>
        <a:lstStyle/>
        <a:p>
          <a:r>
            <a:rPr lang="es-CO" dirty="0" smtClean="0"/>
            <a:t>Juana </a:t>
          </a:r>
          <a:r>
            <a:rPr lang="es-CO" dirty="0" err="1" smtClean="0"/>
            <a:t>Calfunao</a:t>
          </a:r>
          <a:endParaRPr lang="es-CO" dirty="0"/>
        </a:p>
      </dgm:t>
    </dgm:pt>
    <dgm:pt modelId="{041B987E-60E8-441E-80F9-86D8AAE6370C}" type="parTrans" cxnId="{FC0F9571-C3D0-4070-B34D-6D05A94FCBE7}">
      <dgm:prSet/>
      <dgm:spPr/>
      <dgm:t>
        <a:bodyPr/>
        <a:lstStyle/>
        <a:p>
          <a:endParaRPr lang="es-CO"/>
        </a:p>
      </dgm:t>
    </dgm:pt>
    <dgm:pt modelId="{3803B841-744B-4821-9CD3-193204A5A66A}" type="sibTrans" cxnId="{FC0F9571-C3D0-4070-B34D-6D05A94FCBE7}">
      <dgm:prSet/>
      <dgm:spPr/>
      <dgm:t>
        <a:bodyPr/>
        <a:lstStyle/>
        <a:p>
          <a:endParaRPr lang="es-CO"/>
        </a:p>
      </dgm:t>
    </dgm:pt>
    <dgm:pt modelId="{C8FE2C39-DD9D-44D5-9BA5-8F45F1FE5903}">
      <dgm:prSet phldrT="[Texto]"/>
      <dgm:spPr/>
      <dgm:t>
        <a:bodyPr/>
        <a:lstStyle/>
        <a:p>
          <a:r>
            <a:rPr lang="es-CO" dirty="0" smtClean="0"/>
            <a:t>Chile</a:t>
          </a:r>
          <a:endParaRPr lang="es-CO" dirty="0"/>
        </a:p>
      </dgm:t>
    </dgm:pt>
    <dgm:pt modelId="{C4A3E01B-2F1E-42DC-9710-E56FCB899166}" type="parTrans" cxnId="{3FFA2CAF-8186-4173-960A-7B3D2A321668}">
      <dgm:prSet/>
      <dgm:spPr/>
      <dgm:t>
        <a:bodyPr/>
        <a:lstStyle/>
        <a:p>
          <a:endParaRPr lang="es-CO"/>
        </a:p>
      </dgm:t>
    </dgm:pt>
    <dgm:pt modelId="{E07A2C1F-B51B-4689-9071-57B6B4A653D2}" type="sibTrans" cxnId="{3FFA2CAF-8186-4173-960A-7B3D2A321668}">
      <dgm:prSet/>
      <dgm:spPr/>
      <dgm:t>
        <a:bodyPr/>
        <a:lstStyle/>
        <a:p>
          <a:endParaRPr lang="es-CO"/>
        </a:p>
      </dgm:t>
    </dgm:pt>
    <dgm:pt modelId="{E3288C28-F717-43FE-A1AF-476D698AE604}">
      <dgm:prSet phldrT="[Texto]"/>
      <dgm:spPr/>
      <dgm:t>
        <a:bodyPr/>
        <a:lstStyle/>
        <a:p>
          <a:r>
            <a:rPr lang="es-CO" dirty="0" smtClean="0"/>
            <a:t>Karina Riquelme</a:t>
          </a:r>
          <a:endParaRPr lang="es-CO" dirty="0"/>
        </a:p>
      </dgm:t>
    </dgm:pt>
    <dgm:pt modelId="{48C92A35-3581-48FC-8A5E-94E5D4989A9B}" type="parTrans" cxnId="{88365728-755A-46D1-8334-0FE841B2E057}">
      <dgm:prSet/>
      <dgm:spPr/>
      <dgm:t>
        <a:bodyPr/>
        <a:lstStyle/>
        <a:p>
          <a:endParaRPr lang="es-CO"/>
        </a:p>
      </dgm:t>
    </dgm:pt>
    <dgm:pt modelId="{798F17B3-6834-4F0F-B91E-7341050BE719}" type="sibTrans" cxnId="{88365728-755A-46D1-8334-0FE841B2E057}">
      <dgm:prSet/>
      <dgm:spPr/>
      <dgm:t>
        <a:bodyPr/>
        <a:lstStyle/>
        <a:p>
          <a:endParaRPr lang="es-CO"/>
        </a:p>
      </dgm:t>
    </dgm:pt>
    <dgm:pt modelId="{D081FC6A-E75A-4457-A514-39B7D211234C}">
      <dgm:prSet phldrT="[Texto]"/>
      <dgm:spPr/>
      <dgm:t>
        <a:bodyPr/>
        <a:lstStyle/>
        <a:p>
          <a:r>
            <a:rPr lang="es-CO" dirty="0" smtClean="0"/>
            <a:t>Chile</a:t>
          </a:r>
          <a:endParaRPr lang="es-CO" dirty="0"/>
        </a:p>
      </dgm:t>
    </dgm:pt>
    <dgm:pt modelId="{417BB2EF-C404-42C2-8410-18E22A3E12AA}" type="parTrans" cxnId="{7FFCF31E-808C-4956-957A-CBC3FB90A61A}">
      <dgm:prSet/>
      <dgm:spPr/>
      <dgm:t>
        <a:bodyPr/>
        <a:lstStyle/>
        <a:p>
          <a:endParaRPr lang="es-CO"/>
        </a:p>
      </dgm:t>
    </dgm:pt>
    <dgm:pt modelId="{A5D969C1-F8B6-49C5-989C-76FDAD8F2131}" type="sibTrans" cxnId="{7FFCF31E-808C-4956-957A-CBC3FB90A61A}">
      <dgm:prSet/>
      <dgm:spPr/>
      <dgm:t>
        <a:bodyPr/>
        <a:lstStyle/>
        <a:p>
          <a:endParaRPr lang="es-CO"/>
        </a:p>
      </dgm:t>
    </dgm:pt>
    <dgm:pt modelId="{FD38C70D-6764-496C-B99F-85D46156AEB8}">
      <dgm:prSet phldrT="[Texto]"/>
      <dgm:spPr/>
      <dgm:t>
        <a:bodyPr/>
        <a:lstStyle/>
        <a:p>
          <a:r>
            <a:rPr lang="es-CO" dirty="0" smtClean="0"/>
            <a:t>Elena Varela</a:t>
          </a:r>
          <a:endParaRPr lang="es-CO" dirty="0"/>
        </a:p>
      </dgm:t>
    </dgm:pt>
    <dgm:pt modelId="{55C3C83A-935C-415B-9D57-C78CF2E571CF}" type="parTrans" cxnId="{2F8D67B9-2DEC-4A41-88F5-4D91B2A92BAA}">
      <dgm:prSet/>
      <dgm:spPr/>
      <dgm:t>
        <a:bodyPr/>
        <a:lstStyle/>
        <a:p>
          <a:endParaRPr lang="es-CO"/>
        </a:p>
      </dgm:t>
    </dgm:pt>
    <dgm:pt modelId="{82FE5D05-BCDF-412C-BD64-8362E9C77143}" type="sibTrans" cxnId="{2F8D67B9-2DEC-4A41-88F5-4D91B2A92BAA}">
      <dgm:prSet/>
      <dgm:spPr/>
      <dgm:t>
        <a:bodyPr/>
        <a:lstStyle/>
        <a:p>
          <a:endParaRPr lang="es-CO"/>
        </a:p>
      </dgm:t>
    </dgm:pt>
    <dgm:pt modelId="{D638C948-AC95-4F9C-8C7B-E72BD1B75CC9}">
      <dgm:prSet phldrT="[Texto]"/>
      <dgm:spPr/>
      <dgm:t>
        <a:bodyPr/>
        <a:lstStyle/>
        <a:p>
          <a:r>
            <a:rPr lang="es-CO" dirty="0" smtClean="0"/>
            <a:t>Chile</a:t>
          </a:r>
          <a:endParaRPr lang="es-CO" dirty="0"/>
        </a:p>
      </dgm:t>
    </dgm:pt>
    <dgm:pt modelId="{D56A7A4A-7609-4761-AD89-CB2DD640A122}" type="parTrans" cxnId="{BB2D0290-2992-49AB-98A2-56DB7D8E58B8}">
      <dgm:prSet/>
      <dgm:spPr/>
      <dgm:t>
        <a:bodyPr/>
        <a:lstStyle/>
        <a:p>
          <a:endParaRPr lang="es-CO"/>
        </a:p>
      </dgm:t>
    </dgm:pt>
    <dgm:pt modelId="{56DC6AAA-79B1-4A1C-B5C8-3DD5C539E53B}" type="sibTrans" cxnId="{BB2D0290-2992-49AB-98A2-56DB7D8E58B8}">
      <dgm:prSet/>
      <dgm:spPr/>
      <dgm:t>
        <a:bodyPr/>
        <a:lstStyle/>
        <a:p>
          <a:endParaRPr lang="es-CO"/>
        </a:p>
      </dgm:t>
    </dgm:pt>
    <dgm:pt modelId="{76F7E12B-6CFF-485D-AEA5-218336EF762F}">
      <dgm:prSet phldrT="[Texto]"/>
      <dgm:spPr/>
      <dgm:t>
        <a:bodyPr/>
        <a:lstStyle/>
        <a:p>
          <a:r>
            <a:rPr lang="es-CO" dirty="0" err="1" smtClean="0"/>
            <a:t>Millaray</a:t>
          </a:r>
          <a:r>
            <a:rPr lang="es-CO" dirty="0" smtClean="0"/>
            <a:t> </a:t>
          </a:r>
          <a:r>
            <a:rPr lang="es-CO" dirty="0" err="1" smtClean="0"/>
            <a:t>Hichalaf</a:t>
          </a:r>
          <a:endParaRPr lang="es-CO" dirty="0"/>
        </a:p>
      </dgm:t>
    </dgm:pt>
    <dgm:pt modelId="{4433ADDD-9D7E-4969-AF59-ED9800164DC0}" type="parTrans" cxnId="{92F288BD-693A-4F2C-BC6C-A4244C7A1184}">
      <dgm:prSet/>
      <dgm:spPr/>
      <dgm:t>
        <a:bodyPr/>
        <a:lstStyle/>
        <a:p>
          <a:endParaRPr lang="es-CO"/>
        </a:p>
      </dgm:t>
    </dgm:pt>
    <dgm:pt modelId="{203EDE65-CD78-4FD1-8AB9-51C20A2EC43D}" type="sibTrans" cxnId="{92F288BD-693A-4F2C-BC6C-A4244C7A1184}">
      <dgm:prSet/>
      <dgm:spPr/>
      <dgm:t>
        <a:bodyPr/>
        <a:lstStyle/>
        <a:p>
          <a:endParaRPr lang="es-CO"/>
        </a:p>
      </dgm:t>
    </dgm:pt>
    <dgm:pt modelId="{83F3D6C9-BA35-42F8-9326-0472DD7FD032}">
      <dgm:prSet phldrT="[Texto]"/>
      <dgm:spPr/>
      <dgm:t>
        <a:bodyPr/>
        <a:lstStyle/>
        <a:p>
          <a:r>
            <a:rPr lang="es-CO" dirty="0" smtClean="0"/>
            <a:t>Argentina </a:t>
          </a:r>
          <a:endParaRPr lang="es-CO" dirty="0"/>
        </a:p>
      </dgm:t>
    </dgm:pt>
    <dgm:pt modelId="{DEFC6766-2731-47D2-93BC-DA9760B9459A}" type="parTrans" cxnId="{AC2296F8-727B-46CD-A936-BAA5D6146F93}">
      <dgm:prSet/>
      <dgm:spPr/>
      <dgm:t>
        <a:bodyPr/>
        <a:lstStyle/>
        <a:p>
          <a:endParaRPr lang="es-CO"/>
        </a:p>
      </dgm:t>
    </dgm:pt>
    <dgm:pt modelId="{099A4BA6-F676-4227-9A79-5139D7609634}" type="sibTrans" cxnId="{AC2296F8-727B-46CD-A936-BAA5D6146F93}">
      <dgm:prSet/>
      <dgm:spPr/>
      <dgm:t>
        <a:bodyPr/>
        <a:lstStyle/>
        <a:p>
          <a:endParaRPr lang="es-CO"/>
        </a:p>
      </dgm:t>
    </dgm:pt>
    <dgm:pt modelId="{442EE0EE-09AD-4CBA-93F2-6B4D8C1FA9DF}">
      <dgm:prSet phldrT="[Texto]"/>
      <dgm:spPr/>
      <dgm:t>
        <a:bodyPr/>
        <a:lstStyle/>
        <a:p>
          <a:r>
            <a:rPr lang="es-CO" dirty="0" smtClean="0"/>
            <a:t>Amanda </a:t>
          </a:r>
          <a:r>
            <a:rPr lang="es-CO" dirty="0" err="1" smtClean="0"/>
            <a:t>Asijak</a:t>
          </a:r>
          <a:endParaRPr lang="es-CO" dirty="0"/>
        </a:p>
      </dgm:t>
    </dgm:pt>
    <dgm:pt modelId="{D907261E-A118-4091-84D3-6FF7850CE610}" type="parTrans" cxnId="{4A8E6AB4-618C-4362-85CD-76D30DFAC78E}">
      <dgm:prSet/>
      <dgm:spPr/>
      <dgm:t>
        <a:bodyPr/>
        <a:lstStyle/>
        <a:p>
          <a:endParaRPr lang="es-CO"/>
        </a:p>
      </dgm:t>
    </dgm:pt>
    <dgm:pt modelId="{C9B7B946-9B4C-49AE-A05A-FE68B009391D}" type="sibTrans" cxnId="{4A8E6AB4-618C-4362-85CD-76D30DFAC78E}">
      <dgm:prSet/>
      <dgm:spPr/>
      <dgm:t>
        <a:bodyPr/>
        <a:lstStyle/>
        <a:p>
          <a:endParaRPr lang="es-CO"/>
        </a:p>
      </dgm:t>
    </dgm:pt>
    <dgm:pt modelId="{B3AB2A2E-02EC-4682-B35E-EA3685252D34}">
      <dgm:prSet phldrT="[Texto]"/>
      <dgm:spPr/>
      <dgm:t>
        <a:bodyPr/>
        <a:lstStyle/>
        <a:p>
          <a:r>
            <a:rPr lang="es-CO" dirty="0" smtClean="0"/>
            <a:t>Argentina</a:t>
          </a:r>
          <a:endParaRPr lang="es-CO" dirty="0"/>
        </a:p>
      </dgm:t>
    </dgm:pt>
    <dgm:pt modelId="{F868F139-47D7-42B5-906B-997D6F7E46A5}" type="parTrans" cxnId="{12AB5243-58C6-4B50-B2F8-E60C7C60583C}">
      <dgm:prSet/>
      <dgm:spPr/>
      <dgm:t>
        <a:bodyPr/>
        <a:lstStyle/>
        <a:p>
          <a:endParaRPr lang="es-CO"/>
        </a:p>
      </dgm:t>
    </dgm:pt>
    <dgm:pt modelId="{9EDC3F71-253E-41AE-8A5C-DD8BAF92D0D6}" type="sibTrans" cxnId="{12AB5243-58C6-4B50-B2F8-E60C7C60583C}">
      <dgm:prSet/>
      <dgm:spPr/>
      <dgm:t>
        <a:bodyPr/>
        <a:lstStyle/>
        <a:p>
          <a:endParaRPr lang="es-CO"/>
        </a:p>
      </dgm:t>
    </dgm:pt>
    <dgm:pt modelId="{07C18D8C-4BF1-44B8-99AC-6519EA2282B3}">
      <dgm:prSet phldrT="[Texto]"/>
      <dgm:spPr/>
      <dgm:t>
        <a:bodyPr/>
        <a:lstStyle/>
        <a:p>
          <a:r>
            <a:rPr lang="es-CO" dirty="0" smtClean="0"/>
            <a:t>Sofía Gatica</a:t>
          </a:r>
          <a:endParaRPr lang="es-CO" dirty="0"/>
        </a:p>
      </dgm:t>
    </dgm:pt>
    <dgm:pt modelId="{EB92E797-583A-4259-8303-6D55799EAC7F}" type="parTrans" cxnId="{70339D1A-1FD9-4E4F-B2BF-3E5CA3EC8999}">
      <dgm:prSet/>
      <dgm:spPr/>
      <dgm:t>
        <a:bodyPr/>
        <a:lstStyle/>
        <a:p>
          <a:endParaRPr lang="es-CO"/>
        </a:p>
      </dgm:t>
    </dgm:pt>
    <dgm:pt modelId="{159FB724-04D5-49E6-B144-42FFC21F36EA}" type="sibTrans" cxnId="{70339D1A-1FD9-4E4F-B2BF-3E5CA3EC8999}">
      <dgm:prSet/>
      <dgm:spPr/>
      <dgm:t>
        <a:bodyPr/>
        <a:lstStyle/>
        <a:p>
          <a:endParaRPr lang="es-CO"/>
        </a:p>
      </dgm:t>
    </dgm:pt>
    <dgm:pt modelId="{91590D76-EA05-48E2-AFFA-BF7760F8C784}" type="pres">
      <dgm:prSet presAssocID="{3AD63472-5CD9-4591-A152-907EC09F894E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S"/>
        </a:p>
      </dgm:t>
    </dgm:pt>
    <dgm:pt modelId="{687FFEAC-22C6-4CF8-B62C-2AD8167BF069}" type="pres">
      <dgm:prSet presAssocID="{91B1F231-EDC9-4F83-98D8-F5739C4A4D73}" presName="composite" presStyleCnt="0">
        <dgm:presLayoutVars>
          <dgm:chMax val="1"/>
          <dgm:chPref val="1"/>
        </dgm:presLayoutVars>
      </dgm:prSet>
      <dgm:spPr/>
    </dgm:pt>
    <dgm:pt modelId="{F2323C29-7145-4826-A022-AC2387097F02}" type="pres">
      <dgm:prSet presAssocID="{91B1F231-EDC9-4F83-98D8-F5739C4A4D73}" presName="Accent" presStyleLbl="trAlignAcc1" presStyleIdx="0" presStyleCnt="25" custScaleX="110000" custScaleY="90909">
        <dgm:presLayoutVars>
          <dgm:chMax val="0"/>
          <dgm:chPref val="0"/>
        </dgm:presLayoutVars>
      </dgm:prSet>
      <dgm:spPr/>
    </dgm:pt>
    <dgm:pt modelId="{B181F88F-8A33-4C3A-8850-CFCBC6F56238}" type="pres">
      <dgm:prSet presAssocID="{91B1F231-EDC9-4F83-98D8-F5739C4A4D73}" presName="Image" presStyleLbl="alignImgPlace1" presStyleIdx="0" presStyleCnt="2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088A666-8225-41C5-ACF6-DD9197E0D37B}" type="pres">
      <dgm:prSet presAssocID="{91B1F231-EDC9-4F83-98D8-F5739C4A4D73}" presName="ChildComposite" presStyleCnt="0"/>
      <dgm:spPr/>
    </dgm:pt>
    <dgm:pt modelId="{7CD84025-B4D9-4A47-99CE-0C301670311F}" type="pres">
      <dgm:prSet presAssocID="{91B1F231-EDC9-4F83-98D8-F5739C4A4D73}" presName="Child" presStyleLbl="node1" presStyleIdx="0" presStyleCnt="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CB4C649-2ECE-4756-B7B8-C9C90C795D3A}" type="pres">
      <dgm:prSet presAssocID="{91B1F231-EDC9-4F83-98D8-F5739C4A4D73}" presName="Parent" presStyleLbl="revTx" presStyleIdx="0" presStyleCnt="25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40ADA4-1728-43C8-80FD-A705940F9E98}" type="pres">
      <dgm:prSet presAssocID="{DF548A51-D4FA-4BE4-AC73-CC99DFA06F85}" presName="sibTrans" presStyleCnt="0"/>
      <dgm:spPr/>
    </dgm:pt>
    <dgm:pt modelId="{9B26EDB2-D7CC-478B-953F-CA88924FC369}" type="pres">
      <dgm:prSet presAssocID="{AE457DCA-A058-4BC4-A336-46F470192C60}" presName="composite" presStyleCnt="0">
        <dgm:presLayoutVars>
          <dgm:chMax val="1"/>
          <dgm:chPref val="1"/>
        </dgm:presLayoutVars>
      </dgm:prSet>
      <dgm:spPr/>
    </dgm:pt>
    <dgm:pt modelId="{FB3F2547-33CF-4F45-A635-D1AFBE825B9A}" type="pres">
      <dgm:prSet presAssocID="{AE457DCA-A058-4BC4-A336-46F470192C60}" presName="Accent" presStyleLbl="trAlignAcc1" presStyleIdx="1" presStyleCnt="25">
        <dgm:presLayoutVars>
          <dgm:chMax val="0"/>
          <dgm:chPref val="0"/>
        </dgm:presLayoutVars>
      </dgm:prSet>
      <dgm:spPr/>
    </dgm:pt>
    <dgm:pt modelId="{F2F62DFB-ACC4-43CB-ABF7-99255DDFCC6C}" type="pres">
      <dgm:prSet presAssocID="{AE457DCA-A058-4BC4-A336-46F470192C60}" presName="Image" presStyleLbl="alignImgPlace1" presStyleIdx="1" presStyleCnt="2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8FB83DD-AAF6-4EA7-B5C7-CC35CF87E805}" type="pres">
      <dgm:prSet presAssocID="{AE457DCA-A058-4BC4-A336-46F470192C60}" presName="ChildComposite" presStyleCnt="0"/>
      <dgm:spPr/>
    </dgm:pt>
    <dgm:pt modelId="{2A430B69-DF28-42E9-AA34-AB63F9B5BE2A}" type="pres">
      <dgm:prSet presAssocID="{AE457DCA-A058-4BC4-A336-46F470192C60}" presName="Child" presStyleLbl="node1" presStyleIdx="1" presStyleCnt="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5A611D-560E-4798-9E3C-080283AE0E98}" type="pres">
      <dgm:prSet presAssocID="{AE457DCA-A058-4BC4-A336-46F470192C60}" presName="Parent" presStyleLbl="revTx" presStyleIdx="1" presStyleCnt="25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B647983-7778-4EF9-863C-C30497B8F480}" type="pres">
      <dgm:prSet presAssocID="{F664CD32-A04E-4557-B551-F568DA7B1DDA}" presName="sibTrans" presStyleCnt="0"/>
      <dgm:spPr/>
    </dgm:pt>
    <dgm:pt modelId="{1FBA5BED-7EEC-453A-ADEE-FA665F2E4579}" type="pres">
      <dgm:prSet presAssocID="{1D6A64EB-A134-4C1A-9A6C-7E818CD71BFF}" presName="composite" presStyleCnt="0">
        <dgm:presLayoutVars>
          <dgm:chMax val="1"/>
          <dgm:chPref val="1"/>
        </dgm:presLayoutVars>
      </dgm:prSet>
      <dgm:spPr/>
    </dgm:pt>
    <dgm:pt modelId="{9FBB0C84-4801-4A7B-A3E9-327BE64B424E}" type="pres">
      <dgm:prSet presAssocID="{1D6A64EB-A134-4C1A-9A6C-7E818CD71BFF}" presName="Accent" presStyleLbl="trAlignAcc1" presStyleIdx="2" presStyleCnt="25">
        <dgm:presLayoutVars>
          <dgm:chMax val="0"/>
          <dgm:chPref val="0"/>
        </dgm:presLayoutVars>
      </dgm:prSet>
      <dgm:spPr/>
    </dgm:pt>
    <dgm:pt modelId="{EFF7C4A0-6C40-481C-B7FE-9ADBA068200B}" type="pres">
      <dgm:prSet presAssocID="{1D6A64EB-A134-4C1A-9A6C-7E818CD71BFF}" presName="Image" presStyleLbl="alignImgPlace1" presStyleIdx="2" presStyleCnt="2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954A1A89-FAA5-4707-9EA3-F5DDFC6D4180}" type="pres">
      <dgm:prSet presAssocID="{1D6A64EB-A134-4C1A-9A6C-7E818CD71BFF}" presName="ChildComposite" presStyleCnt="0"/>
      <dgm:spPr/>
    </dgm:pt>
    <dgm:pt modelId="{2EE5576B-7B7D-4E85-AB81-C6673B7F20C3}" type="pres">
      <dgm:prSet presAssocID="{1D6A64EB-A134-4C1A-9A6C-7E818CD71BFF}" presName="Child" presStyleLbl="node1" presStyleIdx="2" presStyleCnt="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B99B684-07EE-43FF-802F-BD5A69732F21}" type="pres">
      <dgm:prSet presAssocID="{1D6A64EB-A134-4C1A-9A6C-7E818CD71BFF}" presName="Parent" presStyleLbl="revTx" presStyleIdx="2" presStyleCnt="25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C54CE0E-04BD-4FE4-8850-36B0DF53FA67}" type="pres">
      <dgm:prSet presAssocID="{AD35C66D-9BF6-449B-A0D9-293C9BF548E9}" presName="sibTrans" presStyleCnt="0"/>
      <dgm:spPr/>
    </dgm:pt>
    <dgm:pt modelId="{1DB570EF-A8EA-4C79-A9E0-B38F05C1E3F3}" type="pres">
      <dgm:prSet presAssocID="{2063B279-8951-4BE1-A7C8-D75DF1140904}" presName="composite" presStyleCnt="0">
        <dgm:presLayoutVars>
          <dgm:chMax val="1"/>
          <dgm:chPref val="1"/>
        </dgm:presLayoutVars>
      </dgm:prSet>
      <dgm:spPr/>
    </dgm:pt>
    <dgm:pt modelId="{F0FC1546-8498-48EB-906B-5AD7C7084817}" type="pres">
      <dgm:prSet presAssocID="{2063B279-8951-4BE1-A7C8-D75DF1140904}" presName="Accent" presStyleLbl="trAlignAcc1" presStyleIdx="3" presStyleCnt="25">
        <dgm:presLayoutVars>
          <dgm:chMax val="0"/>
          <dgm:chPref val="0"/>
        </dgm:presLayoutVars>
      </dgm:prSet>
      <dgm:spPr/>
    </dgm:pt>
    <dgm:pt modelId="{0DE11EA0-1D98-4A51-A90C-FEC84F3A7DD3}" type="pres">
      <dgm:prSet presAssocID="{2063B279-8951-4BE1-A7C8-D75DF1140904}" presName="Image" presStyleLbl="alignImgPlace1" presStyleIdx="3" presStyleCnt="2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D9DBD6B4-122E-41D0-919C-49AFC91FF46A}" type="pres">
      <dgm:prSet presAssocID="{2063B279-8951-4BE1-A7C8-D75DF1140904}" presName="ChildComposite" presStyleCnt="0"/>
      <dgm:spPr/>
    </dgm:pt>
    <dgm:pt modelId="{B344F7E9-DDA8-4DE4-8A3C-82D07BC70480}" type="pres">
      <dgm:prSet presAssocID="{2063B279-8951-4BE1-A7C8-D75DF1140904}" presName="Child" presStyleLbl="node1" presStyleIdx="3" presStyleCnt="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681576B-7CD4-442B-8656-FA0D1B517DC4}" type="pres">
      <dgm:prSet presAssocID="{2063B279-8951-4BE1-A7C8-D75DF1140904}" presName="Parent" presStyleLbl="revTx" presStyleIdx="3" presStyleCnt="25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826230-6BC4-4CF3-A231-57C680A9C46B}" type="pres">
      <dgm:prSet presAssocID="{51BC63ED-A3A7-4BC9-A2EF-B655FC625D42}" presName="sibTrans" presStyleCnt="0"/>
      <dgm:spPr/>
    </dgm:pt>
    <dgm:pt modelId="{A2948086-F270-42B4-859D-452F091659B7}" type="pres">
      <dgm:prSet presAssocID="{3C7FAAC6-30C9-408C-83F0-93691ED4F6BA}" presName="composite" presStyleCnt="0">
        <dgm:presLayoutVars>
          <dgm:chMax val="1"/>
          <dgm:chPref val="1"/>
        </dgm:presLayoutVars>
      </dgm:prSet>
      <dgm:spPr/>
    </dgm:pt>
    <dgm:pt modelId="{5C744D41-B518-4098-A897-E735811164AC}" type="pres">
      <dgm:prSet presAssocID="{3C7FAAC6-30C9-408C-83F0-93691ED4F6BA}" presName="Accent" presStyleLbl="trAlignAcc1" presStyleIdx="4" presStyleCnt="25">
        <dgm:presLayoutVars>
          <dgm:chMax val="0"/>
          <dgm:chPref val="0"/>
        </dgm:presLayoutVars>
      </dgm:prSet>
      <dgm:spPr/>
    </dgm:pt>
    <dgm:pt modelId="{5C8D2325-3A91-4E71-B006-C32EB5878E03}" type="pres">
      <dgm:prSet presAssocID="{3C7FAAC6-30C9-408C-83F0-93691ED4F6BA}" presName="Image" presStyleLbl="alignImgPlace1" presStyleIdx="4" presStyleCnt="2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CD20AEBB-1DDD-409A-9FBB-749007C26B6B}" type="pres">
      <dgm:prSet presAssocID="{3C7FAAC6-30C9-408C-83F0-93691ED4F6BA}" presName="ChildComposite" presStyleCnt="0"/>
      <dgm:spPr/>
    </dgm:pt>
    <dgm:pt modelId="{002C1A21-F90C-46B8-935F-56D55C6A1333}" type="pres">
      <dgm:prSet presAssocID="{3C7FAAC6-30C9-408C-83F0-93691ED4F6BA}" presName="Child" presStyleLbl="node1" presStyleIdx="4" presStyleCnt="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D06E602-12FE-4F5B-990C-9A5DFE13C91B}" type="pres">
      <dgm:prSet presAssocID="{3C7FAAC6-30C9-408C-83F0-93691ED4F6BA}" presName="Parent" presStyleLbl="revTx" presStyleIdx="4" presStyleCnt="25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27FF614-2E19-4D98-9891-26CC7C8F453F}" type="pres">
      <dgm:prSet presAssocID="{0FC1CDD3-4ADC-41CF-A1ED-6D5F364E5D31}" presName="sibTrans" presStyleCnt="0"/>
      <dgm:spPr/>
    </dgm:pt>
    <dgm:pt modelId="{C363BD47-94DD-45C6-9176-72DA13922155}" type="pres">
      <dgm:prSet presAssocID="{9E815A6C-11E8-4049-BA52-686DAC9FFEF4}" presName="composite" presStyleCnt="0">
        <dgm:presLayoutVars>
          <dgm:chMax val="1"/>
          <dgm:chPref val="1"/>
        </dgm:presLayoutVars>
      </dgm:prSet>
      <dgm:spPr/>
    </dgm:pt>
    <dgm:pt modelId="{C979A3FA-2E29-4559-9015-0A4D3A42DFF2}" type="pres">
      <dgm:prSet presAssocID="{9E815A6C-11E8-4049-BA52-686DAC9FFEF4}" presName="Accent" presStyleLbl="trAlignAcc1" presStyleIdx="5" presStyleCnt="25">
        <dgm:presLayoutVars>
          <dgm:chMax val="0"/>
          <dgm:chPref val="0"/>
        </dgm:presLayoutVars>
      </dgm:prSet>
      <dgm:spPr/>
    </dgm:pt>
    <dgm:pt modelId="{C13FA10B-6BFF-42BD-9CB3-6C633F145722}" type="pres">
      <dgm:prSet presAssocID="{9E815A6C-11E8-4049-BA52-686DAC9FFEF4}" presName="Image" presStyleLbl="alignImgPlace1" presStyleIdx="5" presStyleCnt="2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FC45B576-0B2F-4C5E-922F-FFFA9651BC35}" type="pres">
      <dgm:prSet presAssocID="{9E815A6C-11E8-4049-BA52-686DAC9FFEF4}" presName="ChildComposite" presStyleCnt="0"/>
      <dgm:spPr/>
    </dgm:pt>
    <dgm:pt modelId="{D085E8C1-F803-4DEC-836C-68ABEA0C5D2C}" type="pres">
      <dgm:prSet presAssocID="{9E815A6C-11E8-4049-BA52-686DAC9FFEF4}" presName="Child" presStyleLbl="node1" presStyleIdx="5" presStyleCnt="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FDC2273-29D2-4CE7-AEA4-75F70ABE856C}" type="pres">
      <dgm:prSet presAssocID="{9E815A6C-11E8-4049-BA52-686DAC9FFEF4}" presName="Parent" presStyleLbl="revTx" presStyleIdx="5" presStyleCnt="25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0D63A5A-D01D-407B-B79D-632C6FA11407}" type="pres">
      <dgm:prSet presAssocID="{EFBF1D4C-A19C-4E7E-9F69-F5B87CB1F8D6}" presName="sibTrans" presStyleCnt="0"/>
      <dgm:spPr/>
    </dgm:pt>
    <dgm:pt modelId="{A40CB784-2CD2-401D-AAB8-38784A26CA7D}" type="pres">
      <dgm:prSet presAssocID="{3458FD25-7377-4927-91D8-51111BF9C220}" presName="composite" presStyleCnt="0">
        <dgm:presLayoutVars>
          <dgm:chMax val="1"/>
          <dgm:chPref val="1"/>
        </dgm:presLayoutVars>
      </dgm:prSet>
      <dgm:spPr/>
    </dgm:pt>
    <dgm:pt modelId="{322C03B6-4B12-49AC-883F-9FCD1886D3F3}" type="pres">
      <dgm:prSet presAssocID="{3458FD25-7377-4927-91D8-51111BF9C220}" presName="Accent" presStyleLbl="trAlignAcc1" presStyleIdx="6" presStyleCnt="25">
        <dgm:presLayoutVars>
          <dgm:chMax val="0"/>
          <dgm:chPref val="0"/>
        </dgm:presLayoutVars>
      </dgm:prSet>
      <dgm:spPr/>
    </dgm:pt>
    <dgm:pt modelId="{6F9C13BE-E7BB-4F88-BACC-6067DB032D0E}" type="pres">
      <dgm:prSet presAssocID="{3458FD25-7377-4927-91D8-51111BF9C220}" presName="Image" presStyleLbl="alignImgPlace1" presStyleIdx="6" presStyleCnt="2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40E01985-F087-4FDE-8CB5-604907DB0A06}" type="pres">
      <dgm:prSet presAssocID="{3458FD25-7377-4927-91D8-51111BF9C220}" presName="ChildComposite" presStyleCnt="0"/>
      <dgm:spPr/>
    </dgm:pt>
    <dgm:pt modelId="{37DACB54-3568-430C-8344-59A41BCA7D8F}" type="pres">
      <dgm:prSet presAssocID="{3458FD25-7377-4927-91D8-51111BF9C220}" presName="Child" presStyleLbl="node1" presStyleIdx="6" presStyleCnt="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233DE35-1495-4CFC-913C-C3161058339F}" type="pres">
      <dgm:prSet presAssocID="{3458FD25-7377-4927-91D8-51111BF9C220}" presName="Parent" presStyleLbl="revTx" presStyleIdx="6" presStyleCnt="25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9B8AFE6-A49D-4B3C-AE48-CAB77B70A399}" type="pres">
      <dgm:prSet presAssocID="{4F67CACA-22DD-4344-A19F-CDCFD784680C}" presName="sibTrans" presStyleCnt="0"/>
      <dgm:spPr/>
    </dgm:pt>
    <dgm:pt modelId="{7E10F3C2-D02F-457A-993A-D4084BC3356C}" type="pres">
      <dgm:prSet presAssocID="{AB273EBD-75BF-4F64-843E-FA6E30CA7596}" presName="composite" presStyleCnt="0">
        <dgm:presLayoutVars>
          <dgm:chMax val="1"/>
          <dgm:chPref val="1"/>
        </dgm:presLayoutVars>
      </dgm:prSet>
      <dgm:spPr/>
    </dgm:pt>
    <dgm:pt modelId="{20EF9A0F-4700-449A-B4DD-8BC3F2E11974}" type="pres">
      <dgm:prSet presAssocID="{AB273EBD-75BF-4F64-843E-FA6E30CA7596}" presName="Accent" presStyleLbl="trAlignAcc1" presStyleIdx="7" presStyleCnt="25">
        <dgm:presLayoutVars>
          <dgm:chMax val="0"/>
          <dgm:chPref val="0"/>
        </dgm:presLayoutVars>
      </dgm:prSet>
      <dgm:spPr/>
    </dgm:pt>
    <dgm:pt modelId="{3CD91E32-6B7A-43A7-A8FD-07A33D4A04E7}" type="pres">
      <dgm:prSet presAssocID="{AB273EBD-75BF-4F64-843E-FA6E30CA7596}" presName="Image" presStyleLbl="alignImgPlace1" presStyleIdx="7" presStyleCnt="2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  <dgm:pt modelId="{049364B3-6185-4ADD-B7C3-B4DBF18BA00B}" type="pres">
      <dgm:prSet presAssocID="{AB273EBD-75BF-4F64-843E-FA6E30CA7596}" presName="ChildComposite" presStyleCnt="0"/>
      <dgm:spPr/>
    </dgm:pt>
    <dgm:pt modelId="{588670C4-67F4-43D0-9E71-BE8E67AD2580}" type="pres">
      <dgm:prSet presAssocID="{AB273EBD-75BF-4F64-843E-FA6E30CA7596}" presName="Child" presStyleLbl="node1" presStyleIdx="7" presStyleCnt="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3A01779-817C-4C41-A5E9-9319B75E0C27}" type="pres">
      <dgm:prSet presAssocID="{AB273EBD-75BF-4F64-843E-FA6E30CA7596}" presName="Parent" presStyleLbl="revTx" presStyleIdx="7" presStyleCnt="25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7480AF-C58A-4178-A892-7D92C489150E}" type="pres">
      <dgm:prSet presAssocID="{942AFE63-79EF-4697-AE22-0D9E95119F22}" presName="sibTrans" presStyleCnt="0"/>
      <dgm:spPr/>
    </dgm:pt>
    <dgm:pt modelId="{5660D622-63E7-4EB1-A5CD-A126AB3AF221}" type="pres">
      <dgm:prSet presAssocID="{0B775B25-C6BC-4B44-86BD-E0AE5ECB177A}" presName="composite" presStyleCnt="0">
        <dgm:presLayoutVars>
          <dgm:chMax val="1"/>
          <dgm:chPref val="1"/>
        </dgm:presLayoutVars>
      </dgm:prSet>
      <dgm:spPr/>
    </dgm:pt>
    <dgm:pt modelId="{CDBCF90C-98BD-4A9E-A906-8438074547A9}" type="pres">
      <dgm:prSet presAssocID="{0B775B25-C6BC-4B44-86BD-E0AE5ECB177A}" presName="Accent" presStyleLbl="trAlignAcc1" presStyleIdx="8" presStyleCnt="25">
        <dgm:presLayoutVars>
          <dgm:chMax val="0"/>
          <dgm:chPref val="0"/>
        </dgm:presLayoutVars>
      </dgm:prSet>
      <dgm:spPr/>
    </dgm:pt>
    <dgm:pt modelId="{33D17C8A-D9ED-4223-82CB-C07C55A11044}" type="pres">
      <dgm:prSet presAssocID="{0B775B25-C6BC-4B44-86BD-E0AE5ECB177A}" presName="Image" presStyleLbl="alignImgPlace1" presStyleIdx="8" presStyleCnt="2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</dgm:pt>
    <dgm:pt modelId="{BDEBCB4C-87F6-4BF7-8C5E-C53F0393FB67}" type="pres">
      <dgm:prSet presAssocID="{0B775B25-C6BC-4B44-86BD-E0AE5ECB177A}" presName="ChildComposite" presStyleCnt="0"/>
      <dgm:spPr/>
    </dgm:pt>
    <dgm:pt modelId="{232FE4C0-6024-4B52-996D-71A0B6D256B7}" type="pres">
      <dgm:prSet presAssocID="{0B775B25-C6BC-4B44-86BD-E0AE5ECB177A}" presName="Child" presStyleLbl="node1" presStyleIdx="8" presStyleCnt="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EBF72D9-6759-430D-853D-E59BB7C82A0B}" type="pres">
      <dgm:prSet presAssocID="{0B775B25-C6BC-4B44-86BD-E0AE5ECB177A}" presName="Parent" presStyleLbl="revTx" presStyleIdx="8" presStyleCnt="25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EBD8F6-5C4E-4CE4-ADC2-2E95AE837A66}" type="pres">
      <dgm:prSet presAssocID="{3FB5D2B6-2C48-420B-A927-CB37BFF919D6}" presName="sibTrans" presStyleCnt="0"/>
      <dgm:spPr/>
    </dgm:pt>
    <dgm:pt modelId="{65C06CB7-5218-4DAD-8446-85FB64564B91}" type="pres">
      <dgm:prSet presAssocID="{1592781D-E86B-4DF8-8443-4FEECE1068D1}" presName="composite" presStyleCnt="0">
        <dgm:presLayoutVars>
          <dgm:chMax val="1"/>
          <dgm:chPref val="1"/>
        </dgm:presLayoutVars>
      </dgm:prSet>
      <dgm:spPr/>
    </dgm:pt>
    <dgm:pt modelId="{5BCA2AEA-4892-44BC-B1F9-09968CA44880}" type="pres">
      <dgm:prSet presAssocID="{1592781D-E86B-4DF8-8443-4FEECE1068D1}" presName="Accent" presStyleLbl="trAlignAcc1" presStyleIdx="9" presStyleCnt="25">
        <dgm:presLayoutVars>
          <dgm:chMax val="0"/>
          <dgm:chPref val="0"/>
        </dgm:presLayoutVars>
      </dgm:prSet>
      <dgm:spPr/>
    </dgm:pt>
    <dgm:pt modelId="{38974309-CA5F-42AD-8CE1-52F09D55F531}" type="pres">
      <dgm:prSet presAssocID="{1592781D-E86B-4DF8-8443-4FEECE1068D1}" presName="Image" presStyleLbl="alignImgPlace1" presStyleIdx="9" presStyleCnt="2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0"/>
          <a:stretch>
            <a:fillRect/>
          </a:stretch>
        </a:blipFill>
      </dgm:spPr>
    </dgm:pt>
    <dgm:pt modelId="{34EC3916-4EF1-4A52-887E-88080A0133D1}" type="pres">
      <dgm:prSet presAssocID="{1592781D-E86B-4DF8-8443-4FEECE1068D1}" presName="ChildComposite" presStyleCnt="0"/>
      <dgm:spPr/>
    </dgm:pt>
    <dgm:pt modelId="{01DB9835-1176-4C55-A488-C31A550E9AC1}" type="pres">
      <dgm:prSet presAssocID="{1592781D-E86B-4DF8-8443-4FEECE1068D1}" presName="Child" presStyleLbl="node1" presStyleIdx="9" presStyleCnt="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5B52F67-C2F2-4BF0-B47C-99F78B80F4BE}" type="pres">
      <dgm:prSet presAssocID="{1592781D-E86B-4DF8-8443-4FEECE1068D1}" presName="Parent" presStyleLbl="revTx" presStyleIdx="9" presStyleCnt="25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A169C1-B497-4701-8FA4-D2D441392D8A}" type="pres">
      <dgm:prSet presAssocID="{26B578A3-8EEA-46B0-B354-4A072C6AF265}" presName="sibTrans" presStyleCnt="0"/>
      <dgm:spPr/>
    </dgm:pt>
    <dgm:pt modelId="{9B87F31E-6360-4834-859C-70FD92EF7FBB}" type="pres">
      <dgm:prSet presAssocID="{27841F59-33AB-4A6C-AC97-DCEBE90FEE7D}" presName="composite" presStyleCnt="0">
        <dgm:presLayoutVars>
          <dgm:chMax val="1"/>
          <dgm:chPref val="1"/>
        </dgm:presLayoutVars>
      </dgm:prSet>
      <dgm:spPr/>
    </dgm:pt>
    <dgm:pt modelId="{6BE436A0-B86B-4EF0-B8EF-3FA0C12FDE26}" type="pres">
      <dgm:prSet presAssocID="{27841F59-33AB-4A6C-AC97-DCEBE90FEE7D}" presName="Accent" presStyleLbl="trAlignAcc1" presStyleIdx="10" presStyleCnt="25">
        <dgm:presLayoutVars>
          <dgm:chMax val="0"/>
          <dgm:chPref val="0"/>
        </dgm:presLayoutVars>
      </dgm:prSet>
      <dgm:spPr/>
    </dgm:pt>
    <dgm:pt modelId="{320FBCD8-801F-4F3A-A8F0-FC4C04C1B926}" type="pres">
      <dgm:prSet presAssocID="{27841F59-33AB-4A6C-AC97-DCEBE90FEE7D}" presName="Image" presStyleLbl="alignImgPlace1" presStyleIdx="10" presStyleCnt="2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1"/>
          <a:stretch>
            <a:fillRect/>
          </a:stretch>
        </a:blipFill>
      </dgm:spPr>
    </dgm:pt>
    <dgm:pt modelId="{A8A56166-B2CC-4337-9C26-BF88707D6EF3}" type="pres">
      <dgm:prSet presAssocID="{27841F59-33AB-4A6C-AC97-DCEBE90FEE7D}" presName="ChildComposite" presStyleCnt="0"/>
      <dgm:spPr/>
    </dgm:pt>
    <dgm:pt modelId="{C21D3D02-A936-480A-9FF1-09B6D6B5881B}" type="pres">
      <dgm:prSet presAssocID="{27841F59-33AB-4A6C-AC97-DCEBE90FEE7D}" presName="Child" presStyleLbl="node1" presStyleIdx="10" presStyleCnt="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E348BD2-0523-4243-BD5B-5EEDCC38FD2B}" type="pres">
      <dgm:prSet presAssocID="{27841F59-33AB-4A6C-AC97-DCEBE90FEE7D}" presName="Parent" presStyleLbl="revTx" presStyleIdx="10" presStyleCnt="25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D05E8E-2068-436E-9F12-7EC2D33E3143}" type="pres">
      <dgm:prSet presAssocID="{A4E1FC71-DF6E-4D2A-9D84-8AB26389BC5F}" presName="sibTrans" presStyleCnt="0"/>
      <dgm:spPr/>
    </dgm:pt>
    <dgm:pt modelId="{0C94A0F8-1150-4793-B89E-898A1ECBBFD0}" type="pres">
      <dgm:prSet presAssocID="{5DC2900B-4952-4E06-9E0A-7A4530DD16F3}" presName="composite" presStyleCnt="0">
        <dgm:presLayoutVars>
          <dgm:chMax val="1"/>
          <dgm:chPref val="1"/>
        </dgm:presLayoutVars>
      </dgm:prSet>
      <dgm:spPr/>
    </dgm:pt>
    <dgm:pt modelId="{F7878329-D876-49E8-A3D2-CB0497B6455B}" type="pres">
      <dgm:prSet presAssocID="{5DC2900B-4952-4E06-9E0A-7A4530DD16F3}" presName="Accent" presStyleLbl="trAlignAcc1" presStyleIdx="11" presStyleCnt="25">
        <dgm:presLayoutVars>
          <dgm:chMax val="0"/>
          <dgm:chPref val="0"/>
        </dgm:presLayoutVars>
      </dgm:prSet>
      <dgm:spPr/>
    </dgm:pt>
    <dgm:pt modelId="{174AE3FD-40B7-4CA3-A2B0-DF6F2601BA7A}" type="pres">
      <dgm:prSet presAssocID="{5DC2900B-4952-4E06-9E0A-7A4530DD16F3}" presName="Image" presStyleLbl="alignImgPlace1" presStyleIdx="11" presStyleCnt="2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2"/>
          <a:stretch>
            <a:fillRect/>
          </a:stretch>
        </a:blipFill>
      </dgm:spPr>
    </dgm:pt>
    <dgm:pt modelId="{305DE30F-954A-4BA9-BF3A-DBF27A56E7F4}" type="pres">
      <dgm:prSet presAssocID="{5DC2900B-4952-4E06-9E0A-7A4530DD16F3}" presName="ChildComposite" presStyleCnt="0"/>
      <dgm:spPr/>
    </dgm:pt>
    <dgm:pt modelId="{340342BB-7E87-41DE-A693-4B194933406F}" type="pres">
      <dgm:prSet presAssocID="{5DC2900B-4952-4E06-9E0A-7A4530DD16F3}" presName="Child" presStyleLbl="node1" presStyleIdx="11" presStyleCnt="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B615D0D-4C3E-4F0B-9B3E-263EB306B680}" type="pres">
      <dgm:prSet presAssocID="{5DC2900B-4952-4E06-9E0A-7A4530DD16F3}" presName="Parent" presStyleLbl="revTx" presStyleIdx="11" presStyleCnt="25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0D6D84F-86C3-4429-8CF7-085C6CA08BE5}" type="pres">
      <dgm:prSet presAssocID="{2726394D-246C-44E1-A8B0-FB0CC4BDEA3F}" presName="sibTrans" presStyleCnt="0"/>
      <dgm:spPr/>
    </dgm:pt>
    <dgm:pt modelId="{F978C807-D5CA-48DF-8855-DF3EDF08283B}" type="pres">
      <dgm:prSet presAssocID="{D74D440B-2F19-413B-8849-ECB251E6DFFC}" presName="composite" presStyleCnt="0">
        <dgm:presLayoutVars>
          <dgm:chMax val="1"/>
          <dgm:chPref val="1"/>
        </dgm:presLayoutVars>
      </dgm:prSet>
      <dgm:spPr/>
    </dgm:pt>
    <dgm:pt modelId="{E538627F-0B0A-4409-9549-7B123D931BEF}" type="pres">
      <dgm:prSet presAssocID="{D74D440B-2F19-413B-8849-ECB251E6DFFC}" presName="Accent" presStyleLbl="trAlignAcc1" presStyleIdx="12" presStyleCnt="25">
        <dgm:presLayoutVars>
          <dgm:chMax val="0"/>
          <dgm:chPref val="0"/>
        </dgm:presLayoutVars>
      </dgm:prSet>
      <dgm:spPr/>
    </dgm:pt>
    <dgm:pt modelId="{F15EA761-1C54-426D-97FB-FF7DBD6A546B}" type="pres">
      <dgm:prSet presAssocID="{D74D440B-2F19-413B-8849-ECB251E6DFFC}" presName="Image" presStyleLbl="alignImgPlace1" presStyleIdx="12" presStyleCnt="2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3"/>
          <a:stretch>
            <a:fillRect/>
          </a:stretch>
        </a:blipFill>
      </dgm:spPr>
    </dgm:pt>
    <dgm:pt modelId="{41E25AA3-FE3C-40BA-82D4-3FE81E4D2060}" type="pres">
      <dgm:prSet presAssocID="{D74D440B-2F19-413B-8849-ECB251E6DFFC}" presName="ChildComposite" presStyleCnt="0"/>
      <dgm:spPr/>
    </dgm:pt>
    <dgm:pt modelId="{0C31C640-C1DD-4681-8E2A-CC4711E92ACE}" type="pres">
      <dgm:prSet presAssocID="{D74D440B-2F19-413B-8849-ECB251E6DFFC}" presName="Child" presStyleLbl="node1" presStyleIdx="12" presStyleCnt="25" custLinFactNeighborY="-356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7518B2C-01D2-4C64-9ADB-C7210A486E04}" type="pres">
      <dgm:prSet presAssocID="{D74D440B-2F19-413B-8849-ECB251E6DFFC}" presName="Parent" presStyleLbl="revTx" presStyleIdx="12" presStyleCnt="25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D027DF-41E4-4C44-A059-6F433239773B}" type="pres">
      <dgm:prSet presAssocID="{C8E4375A-27C1-4681-AFA1-CCB27EB2E5AA}" presName="sibTrans" presStyleCnt="0"/>
      <dgm:spPr/>
    </dgm:pt>
    <dgm:pt modelId="{BC52C838-0720-49DD-8DE8-9C616C1D6BB2}" type="pres">
      <dgm:prSet presAssocID="{D02B41FD-40E0-443B-B2EC-EF903F7FE2E4}" presName="composite" presStyleCnt="0">
        <dgm:presLayoutVars>
          <dgm:chMax val="1"/>
          <dgm:chPref val="1"/>
        </dgm:presLayoutVars>
      </dgm:prSet>
      <dgm:spPr/>
    </dgm:pt>
    <dgm:pt modelId="{BF8F2FBA-2B07-45A5-8E9D-5DA35B29F943}" type="pres">
      <dgm:prSet presAssocID="{D02B41FD-40E0-443B-B2EC-EF903F7FE2E4}" presName="Accent" presStyleLbl="trAlignAcc1" presStyleIdx="13" presStyleCnt="25">
        <dgm:presLayoutVars>
          <dgm:chMax val="0"/>
          <dgm:chPref val="0"/>
        </dgm:presLayoutVars>
      </dgm:prSet>
      <dgm:spPr/>
    </dgm:pt>
    <dgm:pt modelId="{4F224A23-507A-46D7-A3F7-6E3C8A59E4BC}" type="pres">
      <dgm:prSet presAssocID="{D02B41FD-40E0-443B-B2EC-EF903F7FE2E4}" presName="Image" presStyleLbl="alignImgPlace1" presStyleIdx="13" presStyleCnt="2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4"/>
          <a:stretch>
            <a:fillRect/>
          </a:stretch>
        </a:blipFill>
      </dgm:spPr>
    </dgm:pt>
    <dgm:pt modelId="{CB939A25-E1A2-4167-A771-79B84EA00993}" type="pres">
      <dgm:prSet presAssocID="{D02B41FD-40E0-443B-B2EC-EF903F7FE2E4}" presName="ChildComposite" presStyleCnt="0"/>
      <dgm:spPr/>
    </dgm:pt>
    <dgm:pt modelId="{2C9C24FE-0D18-4765-B7C1-CD37EAF994C1}" type="pres">
      <dgm:prSet presAssocID="{D02B41FD-40E0-443B-B2EC-EF903F7FE2E4}" presName="Child" presStyleLbl="node1" presStyleIdx="13" presStyleCnt="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25E76AA-5315-481D-B8FC-12CE647F2AA3}" type="pres">
      <dgm:prSet presAssocID="{D02B41FD-40E0-443B-B2EC-EF903F7FE2E4}" presName="Parent" presStyleLbl="revTx" presStyleIdx="13" presStyleCnt="25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3AED88-DA65-4001-AF4F-0BA5017EB2AF}" type="pres">
      <dgm:prSet presAssocID="{F6B8109D-5D90-4294-9CED-51C35D641310}" presName="sibTrans" presStyleCnt="0"/>
      <dgm:spPr/>
    </dgm:pt>
    <dgm:pt modelId="{E596E4F6-344E-4140-B3C4-8316EF2EEA55}" type="pres">
      <dgm:prSet presAssocID="{C69127BB-8273-4692-8D5A-7EA6CD834BD0}" presName="composite" presStyleCnt="0">
        <dgm:presLayoutVars>
          <dgm:chMax val="1"/>
          <dgm:chPref val="1"/>
        </dgm:presLayoutVars>
      </dgm:prSet>
      <dgm:spPr/>
    </dgm:pt>
    <dgm:pt modelId="{DE363A4A-E750-404E-96C5-835F3E008011}" type="pres">
      <dgm:prSet presAssocID="{C69127BB-8273-4692-8D5A-7EA6CD834BD0}" presName="Accent" presStyleLbl="trAlignAcc1" presStyleIdx="14" presStyleCnt="25">
        <dgm:presLayoutVars>
          <dgm:chMax val="0"/>
          <dgm:chPref val="0"/>
        </dgm:presLayoutVars>
      </dgm:prSet>
      <dgm:spPr/>
    </dgm:pt>
    <dgm:pt modelId="{34E72C02-83A8-4444-899D-AC67882DFF0E}" type="pres">
      <dgm:prSet presAssocID="{C69127BB-8273-4692-8D5A-7EA6CD834BD0}" presName="Image" presStyleLbl="alignImgPlace1" presStyleIdx="14" presStyleCnt="2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5"/>
          <a:stretch>
            <a:fillRect/>
          </a:stretch>
        </a:blipFill>
      </dgm:spPr>
    </dgm:pt>
    <dgm:pt modelId="{8838A2B2-F8B8-45CA-9CE9-5FB4AA85E2CC}" type="pres">
      <dgm:prSet presAssocID="{C69127BB-8273-4692-8D5A-7EA6CD834BD0}" presName="ChildComposite" presStyleCnt="0"/>
      <dgm:spPr/>
    </dgm:pt>
    <dgm:pt modelId="{36802B57-BCDE-4D07-A80D-27369679027B}" type="pres">
      <dgm:prSet presAssocID="{C69127BB-8273-4692-8D5A-7EA6CD834BD0}" presName="Child" presStyleLbl="node1" presStyleIdx="14" presStyleCnt="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E2CA3CC-D37B-4AA3-9B3D-4598023D9D54}" type="pres">
      <dgm:prSet presAssocID="{C69127BB-8273-4692-8D5A-7EA6CD834BD0}" presName="Parent" presStyleLbl="revTx" presStyleIdx="14" presStyleCnt="25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0CD027-9EB0-4255-9692-8C45CAD8BDB7}" type="pres">
      <dgm:prSet presAssocID="{5FEF54FC-980C-4699-B4D0-9E459F7F21BB}" presName="sibTrans" presStyleCnt="0"/>
      <dgm:spPr/>
    </dgm:pt>
    <dgm:pt modelId="{29EF6430-60CF-4EE9-8E59-21DDE6CB768A}" type="pres">
      <dgm:prSet presAssocID="{B0D4B121-6E97-4A77-8D8D-40AD9B055EBA}" presName="composite" presStyleCnt="0">
        <dgm:presLayoutVars>
          <dgm:chMax val="1"/>
          <dgm:chPref val="1"/>
        </dgm:presLayoutVars>
      </dgm:prSet>
      <dgm:spPr/>
    </dgm:pt>
    <dgm:pt modelId="{BCF24D3A-EDF0-42B2-A62F-2BA9AA0186CE}" type="pres">
      <dgm:prSet presAssocID="{B0D4B121-6E97-4A77-8D8D-40AD9B055EBA}" presName="Accent" presStyleLbl="trAlignAcc1" presStyleIdx="15" presStyleCnt="25">
        <dgm:presLayoutVars>
          <dgm:chMax val="0"/>
          <dgm:chPref val="0"/>
        </dgm:presLayoutVars>
      </dgm:prSet>
      <dgm:spPr/>
    </dgm:pt>
    <dgm:pt modelId="{87AFA181-4715-439D-A138-18A4357DB254}" type="pres">
      <dgm:prSet presAssocID="{B0D4B121-6E97-4A77-8D8D-40AD9B055EBA}" presName="Image" presStyleLbl="alignImgPlace1" presStyleIdx="15" presStyleCnt="2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6"/>
          <a:stretch>
            <a:fillRect/>
          </a:stretch>
        </a:blipFill>
      </dgm:spPr>
    </dgm:pt>
    <dgm:pt modelId="{9F4E39D0-FD83-4E00-B736-3C5933D0D85B}" type="pres">
      <dgm:prSet presAssocID="{B0D4B121-6E97-4A77-8D8D-40AD9B055EBA}" presName="ChildComposite" presStyleCnt="0"/>
      <dgm:spPr/>
    </dgm:pt>
    <dgm:pt modelId="{99BB8B8D-7027-4602-B1F4-418602BB3E58}" type="pres">
      <dgm:prSet presAssocID="{B0D4B121-6E97-4A77-8D8D-40AD9B055EBA}" presName="Child" presStyleLbl="node1" presStyleIdx="15" presStyleCnt="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23A280E-5731-4E96-AABF-1B9260A0FED2}" type="pres">
      <dgm:prSet presAssocID="{B0D4B121-6E97-4A77-8D8D-40AD9B055EBA}" presName="Parent" presStyleLbl="revTx" presStyleIdx="15" presStyleCnt="25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63E601A-094C-4D42-9D55-74C9D30F6B5F}" type="pres">
      <dgm:prSet presAssocID="{44E36368-65ED-48F6-A161-D47AA62CB938}" presName="sibTrans" presStyleCnt="0"/>
      <dgm:spPr/>
    </dgm:pt>
    <dgm:pt modelId="{8B230828-EAC0-4CB5-9BD0-F34E577053A4}" type="pres">
      <dgm:prSet presAssocID="{AFC85DAE-1081-41B7-B86E-E1693E3F6211}" presName="composite" presStyleCnt="0">
        <dgm:presLayoutVars>
          <dgm:chMax val="1"/>
          <dgm:chPref val="1"/>
        </dgm:presLayoutVars>
      </dgm:prSet>
      <dgm:spPr/>
    </dgm:pt>
    <dgm:pt modelId="{2353EE17-B2CC-47B9-A3EA-63E2B66996C1}" type="pres">
      <dgm:prSet presAssocID="{AFC85DAE-1081-41B7-B86E-E1693E3F6211}" presName="Accent" presStyleLbl="trAlignAcc1" presStyleIdx="16" presStyleCnt="25">
        <dgm:presLayoutVars>
          <dgm:chMax val="0"/>
          <dgm:chPref val="0"/>
        </dgm:presLayoutVars>
      </dgm:prSet>
      <dgm:spPr/>
    </dgm:pt>
    <dgm:pt modelId="{F2223294-6446-47BC-A77A-523CA07E1DD8}" type="pres">
      <dgm:prSet presAssocID="{AFC85DAE-1081-41B7-B86E-E1693E3F6211}" presName="Image" presStyleLbl="alignImgPlace1" presStyleIdx="16" presStyleCnt="2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7"/>
          <a:stretch>
            <a:fillRect/>
          </a:stretch>
        </a:blipFill>
      </dgm:spPr>
    </dgm:pt>
    <dgm:pt modelId="{CBA38B8B-78A1-4F73-B7E8-36B26359F0E7}" type="pres">
      <dgm:prSet presAssocID="{AFC85DAE-1081-41B7-B86E-E1693E3F6211}" presName="ChildComposite" presStyleCnt="0"/>
      <dgm:spPr/>
    </dgm:pt>
    <dgm:pt modelId="{CFF9D401-26E6-4F1B-9CA7-E4677082282E}" type="pres">
      <dgm:prSet presAssocID="{AFC85DAE-1081-41B7-B86E-E1693E3F6211}" presName="Child" presStyleLbl="node1" presStyleIdx="16" presStyleCnt="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44218C6-3671-4B2B-A562-B39EE4167B42}" type="pres">
      <dgm:prSet presAssocID="{AFC85DAE-1081-41B7-B86E-E1693E3F6211}" presName="Parent" presStyleLbl="revTx" presStyleIdx="16" presStyleCnt="25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3A3507E-7892-420B-9C63-211B637C8007}" type="pres">
      <dgm:prSet presAssocID="{EFF63D07-E026-4085-807D-AADD4CCEDF8B}" presName="sibTrans" presStyleCnt="0"/>
      <dgm:spPr/>
    </dgm:pt>
    <dgm:pt modelId="{3D1EFF9F-08ED-44B3-81F4-219689B6BC68}" type="pres">
      <dgm:prSet presAssocID="{FCB62DCD-3F3C-4EB5-BCE2-BF710349F919}" presName="composite" presStyleCnt="0">
        <dgm:presLayoutVars>
          <dgm:chMax val="1"/>
          <dgm:chPref val="1"/>
        </dgm:presLayoutVars>
      </dgm:prSet>
      <dgm:spPr/>
    </dgm:pt>
    <dgm:pt modelId="{92D0B1CB-F2FD-481B-8BD9-1098A3BE8918}" type="pres">
      <dgm:prSet presAssocID="{FCB62DCD-3F3C-4EB5-BCE2-BF710349F919}" presName="Accent" presStyleLbl="trAlignAcc1" presStyleIdx="17" presStyleCnt="25">
        <dgm:presLayoutVars>
          <dgm:chMax val="0"/>
          <dgm:chPref val="0"/>
        </dgm:presLayoutVars>
      </dgm:prSet>
      <dgm:spPr/>
    </dgm:pt>
    <dgm:pt modelId="{3F4E6387-7E32-4410-AEE5-A8C809EA589C}" type="pres">
      <dgm:prSet presAssocID="{FCB62DCD-3F3C-4EB5-BCE2-BF710349F919}" presName="Image" presStyleLbl="alignImgPlace1" presStyleIdx="17" presStyleCnt="2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8"/>
          <a:stretch>
            <a:fillRect/>
          </a:stretch>
        </a:blipFill>
      </dgm:spPr>
    </dgm:pt>
    <dgm:pt modelId="{4860136A-FB00-4BFD-BDDF-27B971D39180}" type="pres">
      <dgm:prSet presAssocID="{FCB62DCD-3F3C-4EB5-BCE2-BF710349F919}" presName="ChildComposite" presStyleCnt="0"/>
      <dgm:spPr/>
    </dgm:pt>
    <dgm:pt modelId="{49AF3F4D-BC98-4ABD-87E4-2B9F84B27CFE}" type="pres">
      <dgm:prSet presAssocID="{FCB62DCD-3F3C-4EB5-BCE2-BF710349F919}" presName="Child" presStyleLbl="node1" presStyleIdx="17" presStyleCnt="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CA5052D-1CB4-4397-B7CC-FECF50C8E0B4}" type="pres">
      <dgm:prSet presAssocID="{FCB62DCD-3F3C-4EB5-BCE2-BF710349F919}" presName="Parent" presStyleLbl="revTx" presStyleIdx="17" presStyleCnt="25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C2DD2E7-97BB-44B1-ADF6-C0EA47E9FC2D}" type="pres">
      <dgm:prSet presAssocID="{A18E1F34-9CDE-4987-BA86-446102505BE0}" presName="sibTrans" presStyleCnt="0"/>
      <dgm:spPr/>
    </dgm:pt>
    <dgm:pt modelId="{ABBF9CA4-9B85-4C6D-9CA4-5E6096303040}" type="pres">
      <dgm:prSet presAssocID="{A5C4F297-5A9B-4266-886D-00DA09848970}" presName="composite" presStyleCnt="0">
        <dgm:presLayoutVars>
          <dgm:chMax val="1"/>
          <dgm:chPref val="1"/>
        </dgm:presLayoutVars>
      </dgm:prSet>
      <dgm:spPr/>
    </dgm:pt>
    <dgm:pt modelId="{73A46980-05BF-4935-B7C6-2FEBF3E7C973}" type="pres">
      <dgm:prSet presAssocID="{A5C4F297-5A9B-4266-886D-00DA09848970}" presName="Accent" presStyleLbl="trAlignAcc1" presStyleIdx="18" presStyleCnt="25">
        <dgm:presLayoutVars>
          <dgm:chMax val="0"/>
          <dgm:chPref val="0"/>
        </dgm:presLayoutVars>
      </dgm:prSet>
      <dgm:spPr/>
    </dgm:pt>
    <dgm:pt modelId="{8B4F850D-B873-4326-8296-AC5BC4C2597F}" type="pres">
      <dgm:prSet presAssocID="{A5C4F297-5A9B-4266-886D-00DA09848970}" presName="Image" presStyleLbl="alignImgPlace1" presStyleIdx="18" presStyleCnt="2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9"/>
          <a:stretch>
            <a:fillRect/>
          </a:stretch>
        </a:blipFill>
      </dgm:spPr>
    </dgm:pt>
    <dgm:pt modelId="{448BA80E-CE23-41D0-B48F-091994BE81BC}" type="pres">
      <dgm:prSet presAssocID="{A5C4F297-5A9B-4266-886D-00DA09848970}" presName="ChildComposite" presStyleCnt="0"/>
      <dgm:spPr/>
    </dgm:pt>
    <dgm:pt modelId="{C661C5A5-5825-42A0-B6D4-572AC0AE46A1}" type="pres">
      <dgm:prSet presAssocID="{A5C4F297-5A9B-4266-886D-00DA09848970}" presName="Child" presStyleLbl="node1" presStyleIdx="18" presStyleCnt="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D352138-0644-4450-9F36-74FFD55B09CD}" type="pres">
      <dgm:prSet presAssocID="{A5C4F297-5A9B-4266-886D-00DA09848970}" presName="Parent" presStyleLbl="revTx" presStyleIdx="18" presStyleCnt="25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D6D275-F82A-43E2-A91A-15A9630C293C}" type="pres">
      <dgm:prSet presAssocID="{121ECEC1-A754-4A55-B1D7-7B03FAF20ECC}" presName="sibTrans" presStyleCnt="0"/>
      <dgm:spPr/>
    </dgm:pt>
    <dgm:pt modelId="{AE20F5AC-452C-42D2-BDB7-73D1D76C3B7A}" type="pres">
      <dgm:prSet presAssocID="{D3914798-AE8C-4953-94FF-05F8488BB8D1}" presName="composite" presStyleCnt="0">
        <dgm:presLayoutVars>
          <dgm:chMax val="1"/>
          <dgm:chPref val="1"/>
        </dgm:presLayoutVars>
      </dgm:prSet>
      <dgm:spPr/>
    </dgm:pt>
    <dgm:pt modelId="{55383630-DE73-430E-A111-ABD5C4C1586B}" type="pres">
      <dgm:prSet presAssocID="{D3914798-AE8C-4953-94FF-05F8488BB8D1}" presName="Accent" presStyleLbl="trAlignAcc1" presStyleIdx="19" presStyleCnt="25">
        <dgm:presLayoutVars>
          <dgm:chMax val="0"/>
          <dgm:chPref val="0"/>
        </dgm:presLayoutVars>
      </dgm:prSet>
      <dgm:spPr/>
    </dgm:pt>
    <dgm:pt modelId="{F609B079-6422-41A0-97CB-3FDB9FB7EAF2}" type="pres">
      <dgm:prSet presAssocID="{D3914798-AE8C-4953-94FF-05F8488BB8D1}" presName="Image" presStyleLbl="alignImgPlace1" presStyleIdx="19" presStyleCnt="2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0"/>
          <a:stretch>
            <a:fillRect/>
          </a:stretch>
        </a:blipFill>
      </dgm:spPr>
    </dgm:pt>
    <dgm:pt modelId="{3C2F4962-F319-4E92-94EE-CCEA7A57E804}" type="pres">
      <dgm:prSet presAssocID="{D3914798-AE8C-4953-94FF-05F8488BB8D1}" presName="ChildComposite" presStyleCnt="0"/>
      <dgm:spPr/>
    </dgm:pt>
    <dgm:pt modelId="{98BFEAF6-268F-455C-9FB3-F34764A0EAAE}" type="pres">
      <dgm:prSet presAssocID="{D3914798-AE8C-4953-94FF-05F8488BB8D1}" presName="Child" presStyleLbl="node1" presStyleIdx="19" presStyleCnt="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B147E8E-21C8-46D5-9547-7F7C1C1A98CE}" type="pres">
      <dgm:prSet presAssocID="{D3914798-AE8C-4953-94FF-05F8488BB8D1}" presName="Parent" presStyleLbl="revTx" presStyleIdx="19" presStyleCnt="25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8D90C8-18C3-409E-AD05-DA1189DDC0CF}" type="pres">
      <dgm:prSet presAssocID="{06253DB4-2008-44E7-AA02-1337CF18C966}" presName="sibTrans" presStyleCnt="0"/>
      <dgm:spPr/>
    </dgm:pt>
    <dgm:pt modelId="{90D97F7C-6303-4B15-A8EE-5209D779E8E6}" type="pres">
      <dgm:prSet presAssocID="{C8FE2C39-DD9D-44D5-9BA5-8F45F1FE5903}" presName="composite" presStyleCnt="0">
        <dgm:presLayoutVars>
          <dgm:chMax val="1"/>
          <dgm:chPref val="1"/>
        </dgm:presLayoutVars>
      </dgm:prSet>
      <dgm:spPr/>
    </dgm:pt>
    <dgm:pt modelId="{641E60E6-13C0-4B60-8619-E94A59F2C78A}" type="pres">
      <dgm:prSet presAssocID="{C8FE2C39-DD9D-44D5-9BA5-8F45F1FE5903}" presName="Accent" presStyleLbl="trAlignAcc1" presStyleIdx="20" presStyleCnt="25">
        <dgm:presLayoutVars>
          <dgm:chMax val="0"/>
          <dgm:chPref val="0"/>
        </dgm:presLayoutVars>
      </dgm:prSet>
      <dgm:spPr/>
    </dgm:pt>
    <dgm:pt modelId="{FDBCACE9-658F-4712-B4BA-6114C590E6FF}" type="pres">
      <dgm:prSet presAssocID="{C8FE2C39-DD9D-44D5-9BA5-8F45F1FE5903}" presName="Image" presStyleLbl="alignImgPlace1" presStyleIdx="20" presStyleCnt="2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1"/>
          <a:stretch>
            <a:fillRect/>
          </a:stretch>
        </a:blipFill>
      </dgm:spPr>
    </dgm:pt>
    <dgm:pt modelId="{E5244277-3E2E-4D7B-8DF3-13761B299C0D}" type="pres">
      <dgm:prSet presAssocID="{C8FE2C39-DD9D-44D5-9BA5-8F45F1FE5903}" presName="ChildComposite" presStyleCnt="0"/>
      <dgm:spPr/>
    </dgm:pt>
    <dgm:pt modelId="{478B7EC4-EB60-46C4-A0F1-928298E4832C}" type="pres">
      <dgm:prSet presAssocID="{C8FE2C39-DD9D-44D5-9BA5-8F45F1FE5903}" presName="Child" presStyleLbl="node1" presStyleIdx="20" presStyleCnt="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1354915-FFD1-4555-BB79-8FDC7A532351}" type="pres">
      <dgm:prSet presAssocID="{C8FE2C39-DD9D-44D5-9BA5-8F45F1FE5903}" presName="Parent" presStyleLbl="revTx" presStyleIdx="20" presStyleCnt="25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044157-38C0-4AC8-ADAA-47960585DB5F}" type="pres">
      <dgm:prSet presAssocID="{E07A2C1F-B51B-4689-9071-57B6B4A653D2}" presName="sibTrans" presStyleCnt="0"/>
      <dgm:spPr/>
    </dgm:pt>
    <dgm:pt modelId="{8FC7FF37-D343-4D08-9495-5D7E1F770703}" type="pres">
      <dgm:prSet presAssocID="{D081FC6A-E75A-4457-A514-39B7D211234C}" presName="composite" presStyleCnt="0">
        <dgm:presLayoutVars>
          <dgm:chMax val="1"/>
          <dgm:chPref val="1"/>
        </dgm:presLayoutVars>
      </dgm:prSet>
      <dgm:spPr/>
    </dgm:pt>
    <dgm:pt modelId="{D6383156-FFCC-4B1B-87DF-7D88E487A0EA}" type="pres">
      <dgm:prSet presAssocID="{D081FC6A-E75A-4457-A514-39B7D211234C}" presName="Accent" presStyleLbl="trAlignAcc1" presStyleIdx="21" presStyleCnt="25">
        <dgm:presLayoutVars>
          <dgm:chMax val="0"/>
          <dgm:chPref val="0"/>
        </dgm:presLayoutVars>
      </dgm:prSet>
      <dgm:spPr/>
    </dgm:pt>
    <dgm:pt modelId="{C17BA10A-C3BB-4C0A-8001-DD86052D096D}" type="pres">
      <dgm:prSet presAssocID="{D081FC6A-E75A-4457-A514-39B7D211234C}" presName="Image" presStyleLbl="alignImgPlace1" presStyleIdx="21" presStyleCnt="2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2"/>
          <a:stretch>
            <a:fillRect/>
          </a:stretch>
        </a:blipFill>
      </dgm:spPr>
    </dgm:pt>
    <dgm:pt modelId="{913A93F0-3A1E-4641-B554-D8C5323AEC71}" type="pres">
      <dgm:prSet presAssocID="{D081FC6A-E75A-4457-A514-39B7D211234C}" presName="ChildComposite" presStyleCnt="0"/>
      <dgm:spPr/>
    </dgm:pt>
    <dgm:pt modelId="{67FAA1CD-00EE-4E43-B06A-F3CFE59DBC2F}" type="pres">
      <dgm:prSet presAssocID="{D081FC6A-E75A-4457-A514-39B7D211234C}" presName="Child" presStyleLbl="node1" presStyleIdx="21" presStyleCnt="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2A6C1D4-7FA0-44BD-9D26-5E481ADF4A8E}" type="pres">
      <dgm:prSet presAssocID="{D081FC6A-E75A-4457-A514-39B7D211234C}" presName="Parent" presStyleLbl="revTx" presStyleIdx="21" presStyleCnt="25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C7BDB4-9C09-4CBE-A95E-07FEA9A341CA}" type="pres">
      <dgm:prSet presAssocID="{A5D969C1-F8B6-49C5-989C-76FDAD8F2131}" presName="sibTrans" presStyleCnt="0"/>
      <dgm:spPr/>
    </dgm:pt>
    <dgm:pt modelId="{428C4DBC-CC31-4807-9383-DCA40CD154B8}" type="pres">
      <dgm:prSet presAssocID="{D638C948-AC95-4F9C-8C7B-E72BD1B75CC9}" presName="composite" presStyleCnt="0">
        <dgm:presLayoutVars>
          <dgm:chMax val="1"/>
          <dgm:chPref val="1"/>
        </dgm:presLayoutVars>
      </dgm:prSet>
      <dgm:spPr/>
    </dgm:pt>
    <dgm:pt modelId="{59307423-20C4-4DE2-A9B0-3281F0131AD8}" type="pres">
      <dgm:prSet presAssocID="{D638C948-AC95-4F9C-8C7B-E72BD1B75CC9}" presName="Accent" presStyleLbl="trAlignAcc1" presStyleIdx="22" presStyleCnt="25">
        <dgm:presLayoutVars>
          <dgm:chMax val="0"/>
          <dgm:chPref val="0"/>
        </dgm:presLayoutVars>
      </dgm:prSet>
      <dgm:spPr/>
    </dgm:pt>
    <dgm:pt modelId="{7723C3D0-AE9C-4CD7-A0AF-35BB759700B1}" type="pres">
      <dgm:prSet presAssocID="{D638C948-AC95-4F9C-8C7B-E72BD1B75CC9}" presName="Image" presStyleLbl="alignImgPlace1" presStyleIdx="22" presStyleCnt="2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3"/>
          <a:stretch>
            <a:fillRect/>
          </a:stretch>
        </a:blipFill>
      </dgm:spPr>
    </dgm:pt>
    <dgm:pt modelId="{5D886A31-BB32-46FF-814C-D1386D7372CD}" type="pres">
      <dgm:prSet presAssocID="{D638C948-AC95-4F9C-8C7B-E72BD1B75CC9}" presName="ChildComposite" presStyleCnt="0"/>
      <dgm:spPr/>
    </dgm:pt>
    <dgm:pt modelId="{8A09DDC1-EDB4-4256-BC7E-F7EB9C58918C}" type="pres">
      <dgm:prSet presAssocID="{D638C948-AC95-4F9C-8C7B-E72BD1B75CC9}" presName="Child" presStyleLbl="node1" presStyleIdx="22" presStyleCnt="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61A5334-4EC4-44B8-998A-46CD01744C04}" type="pres">
      <dgm:prSet presAssocID="{D638C948-AC95-4F9C-8C7B-E72BD1B75CC9}" presName="Parent" presStyleLbl="revTx" presStyleIdx="22" presStyleCnt="25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1E44996-515D-4063-AF90-9EF39754F5A2}" type="pres">
      <dgm:prSet presAssocID="{56DC6AAA-79B1-4A1C-B5C8-3DD5C539E53B}" presName="sibTrans" presStyleCnt="0"/>
      <dgm:spPr/>
    </dgm:pt>
    <dgm:pt modelId="{2757C728-1D6A-4887-93FD-58B555AE806F}" type="pres">
      <dgm:prSet presAssocID="{83F3D6C9-BA35-42F8-9326-0472DD7FD032}" presName="composite" presStyleCnt="0">
        <dgm:presLayoutVars>
          <dgm:chMax val="1"/>
          <dgm:chPref val="1"/>
        </dgm:presLayoutVars>
      </dgm:prSet>
      <dgm:spPr/>
    </dgm:pt>
    <dgm:pt modelId="{D17B78EB-9AEB-43D1-9204-EC356E3054D9}" type="pres">
      <dgm:prSet presAssocID="{83F3D6C9-BA35-42F8-9326-0472DD7FD032}" presName="Accent" presStyleLbl="trAlignAcc1" presStyleIdx="23" presStyleCnt="25">
        <dgm:presLayoutVars>
          <dgm:chMax val="0"/>
          <dgm:chPref val="0"/>
        </dgm:presLayoutVars>
      </dgm:prSet>
      <dgm:spPr/>
    </dgm:pt>
    <dgm:pt modelId="{7412BFA5-9AA8-447E-BAA2-AA294C721E5C}" type="pres">
      <dgm:prSet presAssocID="{83F3D6C9-BA35-42F8-9326-0472DD7FD032}" presName="Image" presStyleLbl="alignImgPlace1" presStyleIdx="23" presStyleCnt="2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4"/>
          <a:stretch>
            <a:fillRect/>
          </a:stretch>
        </a:blipFill>
      </dgm:spPr>
    </dgm:pt>
    <dgm:pt modelId="{7CE36C99-3E29-4092-AE01-B526A0CAF2E7}" type="pres">
      <dgm:prSet presAssocID="{83F3D6C9-BA35-42F8-9326-0472DD7FD032}" presName="ChildComposite" presStyleCnt="0"/>
      <dgm:spPr/>
    </dgm:pt>
    <dgm:pt modelId="{B0DDAB44-F03E-4975-965A-83A25BEE7C82}" type="pres">
      <dgm:prSet presAssocID="{83F3D6C9-BA35-42F8-9326-0472DD7FD032}" presName="Child" presStyleLbl="node1" presStyleIdx="23" presStyleCnt="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84D5F70-F368-42BE-9CC8-37BB7B170716}" type="pres">
      <dgm:prSet presAssocID="{83F3D6C9-BA35-42F8-9326-0472DD7FD032}" presName="Parent" presStyleLbl="revTx" presStyleIdx="23" presStyleCnt="25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B42B9E-7FED-4738-A9F0-BEB5DFE16A7D}" type="pres">
      <dgm:prSet presAssocID="{099A4BA6-F676-4227-9A79-5139D7609634}" presName="sibTrans" presStyleCnt="0"/>
      <dgm:spPr/>
    </dgm:pt>
    <dgm:pt modelId="{D17F6101-F071-4B4E-B7A2-B7B68DB5789A}" type="pres">
      <dgm:prSet presAssocID="{B3AB2A2E-02EC-4682-B35E-EA3685252D34}" presName="composite" presStyleCnt="0">
        <dgm:presLayoutVars>
          <dgm:chMax val="1"/>
          <dgm:chPref val="1"/>
        </dgm:presLayoutVars>
      </dgm:prSet>
      <dgm:spPr/>
    </dgm:pt>
    <dgm:pt modelId="{894096EB-B4E7-4A65-88A3-800B1A2C000E}" type="pres">
      <dgm:prSet presAssocID="{B3AB2A2E-02EC-4682-B35E-EA3685252D34}" presName="Accent" presStyleLbl="trAlignAcc1" presStyleIdx="24" presStyleCnt="25">
        <dgm:presLayoutVars>
          <dgm:chMax val="0"/>
          <dgm:chPref val="0"/>
        </dgm:presLayoutVars>
      </dgm:prSet>
      <dgm:spPr/>
    </dgm:pt>
    <dgm:pt modelId="{196119A7-9E2A-4154-96D5-35EF97E8124F}" type="pres">
      <dgm:prSet presAssocID="{B3AB2A2E-02EC-4682-B35E-EA3685252D34}" presName="Image" presStyleLbl="alignImgPlace1" presStyleIdx="24" presStyleCnt="2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5"/>
          <a:stretch>
            <a:fillRect/>
          </a:stretch>
        </a:blipFill>
      </dgm:spPr>
    </dgm:pt>
    <dgm:pt modelId="{66C19CEA-6D40-4B93-991A-973A51C56ACE}" type="pres">
      <dgm:prSet presAssocID="{B3AB2A2E-02EC-4682-B35E-EA3685252D34}" presName="ChildComposite" presStyleCnt="0"/>
      <dgm:spPr/>
    </dgm:pt>
    <dgm:pt modelId="{BC099C3E-A407-426B-A71B-B9B88E7F0F12}" type="pres">
      <dgm:prSet presAssocID="{B3AB2A2E-02EC-4682-B35E-EA3685252D34}" presName="Child" presStyleLbl="node1" presStyleIdx="24" presStyleCnt="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FD5A264-79BC-44B1-B883-4BF701B47C5E}" type="pres">
      <dgm:prSet presAssocID="{B3AB2A2E-02EC-4682-B35E-EA3685252D34}" presName="Parent" presStyleLbl="revTx" presStyleIdx="24" presStyleCnt="25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6607606-34DE-7B42-814D-0A501EEB4CF2}" type="presOf" srcId="{3458FD25-7377-4927-91D8-51111BF9C220}" destId="{8233DE35-1495-4CFC-913C-C3161058339F}" srcOrd="0" destOrd="0" presId="urn:microsoft.com/office/officeart/2008/layout/CaptionedPictures"/>
    <dgm:cxn modelId="{10501D8B-C35C-4527-A8AD-ADBE84292356}" srcId="{5DC2900B-4952-4E06-9E0A-7A4530DD16F3}" destId="{43FB1DB7-07C1-4623-B0EC-9610F91E0158}" srcOrd="0" destOrd="0" parTransId="{740209E8-23D1-41C2-9094-5CA063D86C37}" sibTransId="{DFB41852-2776-45A4-8CD9-8DA70C4130CE}"/>
    <dgm:cxn modelId="{E8CB6432-D24F-7042-A0A1-095BAFB0DFC5}" type="presOf" srcId="{91B1F231-EDC9-4F83-98D8-F5739C4A4D73}" destId="{2CB4C649-2ECE-4756-B7B8-C9C90C795D3A}" srcOrd="0" destOrd="0" presId="urn:microsoft.com/office/officeart/2008/layout/CaptionedPictures"/>
    <dgm:cxn modelId="{4B3CABD5-A7DF-0F49-AE50-BB893C9A408A}" type="presOf" srcId="{0B775B25-C6BC-4B44-86BD-E0AE5ECB177A}" destId="{7EBF72D9-6759-430D-853D-E59BB7C82A0B}" srcOrd="0" destOrd="0" presId="urn:microsoft.com/office/officeart/2008/layout/CaptionedPictures"/>
    <dgm:cxn modelId="{5B769B11-E796-484D-9FD9-356CEE10AE0B}" srcId="{D02B41FD-40E0-443B-B2EC-EF903F7FE2E4}" destId="{137B1215-7C25-473F-9A1D-36BDE458DD0C}" srcOrd="0" destOrd="0" parTransId="{2ED769B3-290D-490D-AB38-E37FAA6D1369}" sibTransId="{EC6E48C7-94DE-408A-99E1-FC85E9F032C8}"/>
    <dgm:cxn modelId="{130AD1DD-31B8-E947-9CBB-E6C679B73443}" type="presOf" srcId="{5DC2900B-4952-4E06-9E0A-7A4530DD16F3}" destId="{FB615D0D-4C3E-4F0B-9B3E-263EB306B680}" srcOrd="0" destOrd="0" presId="urn:microsoft.com/office/officeart/2008/layout/CaptionedPictures"/>
    <dgm:cxn modelId="{EC069AB3-12C3-4A42-B5C6-CD581850285C}" type="presOf" srcId="{417C8557-AE04-460C-B137-03EA459D1A63}" destId="{B344F7E9-DDA8-4DE4-8A3C-82D07BC70480}" srcOrd="0" destOrd="0" presId="urn:microsoft.com/office/officeart/2008/layout/CaptionedPictures"/>
    <dgm:cxn modelId="{19DBC819-FA1D-469A-8DC6-561CB6275B67}" srcId="{D74D440B-2F19-413B-8849-ECB251E6DFFC}" destId="{E9BA1E1A-4474-4B8C-B087-CAD61DC88737}" srcOrd="0" destOrd="0" parTransId="{A3E23946-D6E4-4491-9AEC-60F6CE39179A}" sibTransId="{30CD19BD-D791-4882-979A-C97ECC469D9F}"/>
    <dgm:cxn modelId="{7086598A-E6ED-40BF-8666-0FDDE64CA632}" srcId="{A5C4F297-5A9B-4266-886D-00DA09848970}" destId="{71F5B917-A7F9-4E5E-ABD1-98B4CA46F3AE}" srcOrd="0" destOrd="0" parTransId="{4BD2234C-5AE5-4039-9AD2-457969A8CC39}" sibTransId="{CD124CF0-1E3E-44A3-80EC-4FBE1FF96CCB}"/>
    <dgm:cxn modelId="{DD86CAF9-EA8D-1548-BCE4-6ECBD7E5B455}" type="presOf" srcId="{FAF0FDDB-7AB0-466F-88E4-B721C00C4847}" destId="{01DB9835-1176-4C55-A488-C31A550E9AC1}" srcOrd="0" destOrd="0" presId="urn:microsoft.com/office/officeart/2008/layout/CaptionedPictures"/>
    <dgm:cxn modelId="{E089254D-25DF-C34D-A957-19676D813E31}" type="presOf" srcId="{07C18D8C-4BF1-44B8-99AC-6519EA2282B3}" destId="{BC099C3E-A407-426B-A71B-B9B88E7F0F12}" srcOrd="0" destOrd="0" presId="urn:microsoft.com/office/officeart/2008/layout/CaptionedPictures"/>
    <dgm:cxn modelId="{5F855255-AA69-445E-B6EE-47C6758FBE0B}" srcId="{3AD63472-5CD9-4591-A152-907EC09F894E}" destId="{C69127BB-8273-4692-8D5A-7EA6CD834BD0}" srcOrd="14" destOrd="0" parTransId="{C586290C-7A49-457B-AF9B-92532559C0A4}" sibTransId="{5FEF54FC-980C-4699-B4D0-9E459F7F21BB}"/>
    <dgm:cxn modelId="{51AEC12A-C64D-A248-8FC8-25A0A322958C}" type="presOf" srcId="{D638C948-AC95-4F9C-8C7B-E72BD1B75CC9}" destId="{E61A5334-4EC4-44B8-998A-46CD01744C04}" srcOrd="0" destOrd="0" presId="urn:microsoft.com/office/officeart/2008/layout/CaptionedPictures"/>
    <dgm:cxn modelId="{0DF60026-5A41-6E4E-948D-C70C0C7FEF1E}" type="presOf" srcId="{27841F59-33AB-4A6C-AC97-DCEBE90FEE7D}" destId="{FE348BD2-0523-4243-BD5B-5EEDCC38FD2B}" srcOrd="0" destOrd="0" presId="urn:microsoft.com/office/officeart/2008/layout/CaptionedPictures"/>
    <dgm:cxn modelId="{62AA38F9-FFF9-4D8F-BD52-CEFD44B5A823}" srcId="{3AD63472-5CD9-4591-A152-907EC09F894E}" destId="{3458FD25-7377-4927-91D8-51111BF9C220}" srcOrd="6" destOrd="0" parTransId="{BCB5EA6D-41F9-4898-8DD7-AC1317D46A68}" sibTransId="{4F67CACA-22DD-4344-A19F-CDCFD784680C}"/>
    <dgm:cxn modelId="{D9F9345D-C683-4B85-932F-B4D61468F4C8}" srcId="{B0D4B121-6E97-4A77-8D8D-40AD9B055EBA}" destId="{04835E33-0721-4216-AF7F-D0845111E75F}" srcOrd="0" destOrd="0" parTransId="{D32F4BEB-7C3F-4B4D-B24F-328D7C7FF90E}" sibTransId="{9393681E-EFC0-4EC5-9C56-5D53981954FC}"/>
    <dgm:cxn modelId="{EB982DAB-B7D8-486C-BDD8-5519E9C29AAA}" srcId="{3AD63472-5CD9-4591-A152-907EC09F894E}" destId="{A5C4F297-5A9B-4266-886D-00DA09848970}" srcOrd="18" destOrd="0" parTransId="{53DE50CD-449E-41E3-BC92-F6D045AF0786}" sibTransId="{121ECEC1-A754-4A55-B1D7-7B03FAF20ECC}"/>
    <dgm:cxn modelId="{D39D8D0A-C338-424A-8408-6FF008D852FB}" srcId="{3AD63472-5CD9-4591-A152-907EC09F894E}" destId="{0B775B25-C6BC-4B44-86BD-E0AE5ECB177A}" srcOrd="8" destOrd="0" parTransId="{2E6FD68B-1794-47EC-8EAB-06AD0EC605E1}" sibTransId="{3FB5D2B6-2C48-420B-A927-CB37BFF919D6}"/>
    <dgm:cxn modelId="{E553B543-BCA1-4DC4-88F8-90BD689C3052}" srcId="{FCB62DCD-3F3C-4EB5-BCE2-BF710349F919}" destId="{5EEA3CA2-118C-4ED7-8063-2D256CD91146}" srcOrd="0" destOrd="0" parTransId="{67495E7A-86BA-4D1E-B5CE-1C5B1AA3378C}" sibTransId="{7006130E-5AAD-49D2-BE68-3167CEF933D7}"/>
    <dgm:cxn modelId="{665A7B22-D104-47E0-837D-1F3409CB8235}" srcId="{3AD63472-5CD9-4591-A152-907EC09F894E}" destId="{91B1F231-EDC9-4F83-98D8-F5739C4A4D73}" srcOrd="0" destOrd="0" parTransId="{CD0CFF1C-6993-4528-8486-D78F864199E6}" sibTransId="{DF548A51-D4FA-4BE4-AC73-CC99DFA06F85}"/>
    <dgm:cxn modelId="{95C8156A-277A-4241-88E1-7B250F0FC116}" type="presOf" srcId="{D3914798-AE8C-4953-94FF-05F8488BB8D1}" destId="{FB147E8E-21C8-46D5-9547-7F7C1C1A98CE}" srcOrd="0" destOrd="0" presId="urn:microsoft.com/office/officeart/2008/layout/CaptionedPictures"/>
    <dgm:cxn modelId="{5CAF66B7-4C7B-7F46-A2FB-B2BDE410871C}" type="presOf" srcId="{7DDE714E-444C-4C31-90AA-AFA8ECAAE0FB}" destId="{98BFEAF6-268F-455C-9FB3-F34764A0EAAE}" srcOrd="0" destOrd="0" presId="urn:microsoft.com/office/officeart/2008/layout/CaptionedPictures"/>
    <dgm:cxn modelId="{88365728-755A-46D1-8334-0FE841B2E057}" srcId="{C8FE2C39-DD9D-44D5-9BA5-8F45F1FE5903}" destId="{E3288C28-F717-43FE-A1AF-476D698AE604}" srcOrd="0" destOrd="0" parTransId="{48C92A35-3581-48FC-8A5E-94E5D4989A9B}" sibTransId="{798F17B3-6834-4F0F-B91E-7341050BE719}"/>
    <dgm:cxn modelId="{C8A75EAC-B82B-45B1-B6AD-6558DD76F31B}" srcId="{3AD63472-5CD9-4591-A152-907EC09F894E}" destId="{1592781D-E86B-4DF8-8443-4FEECE1068D1}" srcOrd="9" destOrd="0" parTransId="{B5AF1ACC-57AB-476D-84EC-68DD5DE51A25}" sibTransId="{26B578A3-8EEA-46B0-B354-4A072C6AF265}"/>
    <dgm:cxn modelId="{70339D1A-1FD9-4E4F-B2BF-3E5CA3EC8999}" srcId="{B3AB2A2E-02EC-4682-B35E-EA3685252D34}" destId="{07C18D8C-4BF1-44B8-99AC-6519EA2282B3}" srcOrd="0" destOrd="0" parTransId="{EB92E797-583A-4259-8303-6D55799EAC7F}" sibTransId="{159FB724-04D5-49E6-B144-42FFC21F36EA}"/>
    <dgm:cxn modelId="{ECBE976A-66C4-2A49-B3DD-5991CB9CDE5B}" type="presOf" srcId="{408D17D1-A386-4633-A485-61D753F03779}" destId="{CFF9D401-26E6-4F1B-9CA7-E4677082282E}" srcOrd="0" destOrd="0" presId="urn:microsoft.com/office/officeart/2008/layout/CaptionedPictures"/>
    <dgm:cxn modelId="{145FB671-43C6-7B4A-A461-608DFB3EEF80}" type="presOf" srcId="{3AD63472-5CD9-4591-A152-907EC09F894E}" destId="{91590D76-EA05-48E2-AFFA-BF7760F8C784}" srcOrd="0" destOrd="0" presId="urn:microsoft.com/office/officeart/2008/layout/CaptionedPictures"/>
    <dgm:cxn modelId="{985F959A-A435-6D48-8C4A-E13104322B12}" type="presOf" srcId="{B3AB2A2E-02EC-4682-B35E-EA3685252D34}" destId="{BFD5A264-79BC-44B1-B883-4BF701B47C5E}" srcOrd="0" destOrd="0" presId="urn:microsoft.com/office/officeart/2008/layout/CaptionedPictures"/>
    <dgm:cxn modelId="{75B7A6D4-68E1-B746-A5B6-6FA9A2661942}" type="presOf" srcId="{04835E33-0721-4216-AF7F-D0845111E75F}" destId="{99BB8B8D-7027-4602-B1F4-418602BB3E58}" srcOrd="0" destOrd="0" presId="urn:microsoft.com/office/officeart/2008/layout/CaptionedPictures"/>
    <dgm:cxn modelId="{E3A3AD00-744E-FA43-BEF4-2FAE24E12B59}" type="presOf" srcId="{1D6A64EB-A134-4C1A-9A6C-7E818CD71BFF}" destId="{1B99B684-07EE-43FF-802F-BD5A69732F21}" srcOrd="0" destOrd="0" presId="urn:microsoft.com/office/officeart/2008/layout/CaptionedPictures"/>
    <dgm:cxn modelId="{220E944D-D2AF-2C4F-9EF5-CE2CD76BA5A6}" type="presOf" srcId="{B0D4B121-6E97-4A77-8D8D-40AD9B055EBA}" destId="{023A280E-5731-4E96-AABF-1B9260A0FED2}" srcOrd="0" destOrd="0" presId="urn:microsoft.com/office/officeart/2008/layout/CaptionedPictures"/>
    <dgm:cxn modelId="{E83A0792-FB25-450A-A715-6653984CEAB4}" srcId="{3C7FAAC6-30C9-408C-83F0-93691ED4F6BA}" destId="{B9490A96-4382-42E9-BF34-4963E75096C2}" srcOrd="0" destOrd="0" parTransId="{044C0391-95C1-4E8A-B860-D7F00FD4D03D}" sibTransId="{C2D531F9-0F08-4AF7-B560-C9A0514DEEBA}"/>
    <dgm:cxn modelId="{173B97AB-C4CD-40CD-AEA0-D9940A153906}" srcId="{AFC85DAE-1081-41B7-B86E-E1693E3F6211}" destId="{408D17D1-A386-4633-A485-61D753F03779}" srcOrd="0" destOrd="0" parTransId="{A9E6654B-BCF4-409D-B814-6D53175A8B7A}" sibTransId="{D0010DCB-50B9-4E78-AD5C-2C7F52C445C1}"/>
    <dgm:cxn modelId="{6D85A466-95F9-0745-89E8-0D608C43F0E9}" type="presOf" srcId="{76F7E12B-6CFF-485D-AEA5-218336EF762F}" destId="{8A09DDC1-EDB4-4256-BC7E-F7EB9C58918C}" srcOrd="0" destOrd="0" presId="urn:microsoft.com/office/officeart/2008/layout/CaptionedPictures"/>
    <dgm:cxn modelId="{0DB3C6FE-C2FF-4C77-AAE7-4BD4366B677F}" srcId="{3AD63472-5CD9-4591-A152-907EC09F894E}" destId="{5DC2900B-4952-4E06-9E0A-7A4530DD16F3}" srcOrd="11" destOrd="0" parTransId="{62A480D8-07A7-4127-B368-96205E53BFEF}" sibTransId="{2726394D-246C-44E1-A8B0-FB0CC4BDEA3F}"/>
    <dgm:cxn modelId="{7680F02E-D03D-4538-A07D-89B4EB1DC780}" srcId="{AB273EBD-75BF-4F64-843E-FA6E30CA7596}" destId="{76956EF1-8623-4648-8E46-2EBA2A9AF657}" srcOrd="0" destOrd="0" parTransId="{05EC892E-A412-4146-993D-27C723E367B6}" sibTransId="{A265409F-794E-4A9D-92F2-537EDF2C7AC8}"/>
    <dgm:cxn modelId="{59D19416-A0E2-4706-AFE1-CF5E87D5E0A6}" srcId="{3AD63472-5CD9-4591-A152-907EC09F894E}" destId="{2063B279-8951-4BE1-A7C8-D75DF1140904}" srcOrd="3" destOrd="0" parTransId="{8CB79815-6B7E-49E7-B43D-7A35AF84B8D2}" sibTransId="{51BC63ED-A3A7-4BC9-A2EF-B655FC625D42}"/>
    <dgm:cxn modelId="{D08A8CE7-26EA-454A-B72E-0BEE32449309}" type="presOf" srcId="{D02B41FD-40E0-443B-B2EC-EF903F7FE2E4}" destId="{825E76AA-5315-481D-B8FC-12CE647F2AA3}" srcOrd="0" destOrd="0" presId="urn:microsoft.com/office/officeart/2008/layout/CaptionedPictures"/>
    <dgm:cxn modelId="{1D36DF95-1E69-4561-8240-3C4FCA8A4C67}" srcId="{3AD63472-5CD9-4591-A152-907EC09F894E}" destId="{3C7FAAC6-30C9-408C-83F0-93691ED4F6BA}" srcOrd="4" destOrd="0" parTransId="{48ECB362-5DD9-4376-9CBF-3CB5FE7584B2}" sibTransId="{0FC1CDD3-4ADC-41CF-A1ED-6D5F364E5D31}"/>
    <dgm:cxn modelId="{A1CAA951-94D1-4C05-AE17-F32EC39F7623}" srcId="{AE457DCA-A058-4BC4-A336-46F470192C60}" destId="{E0FB7952-0CBA-4A2B-939A-2C3FDA0031C0}" srcOrd="0" destOrd="0" parTransId="{C28A2117-5DC9-4861-AF6A-716DB7B32E09}" sibTransId="{63282D8C-6CE5-4F87-8952-ADB0CFFB2823}"/>
    <dgm:cxn modelId="{F1CC5B7D-28FC-4E38-AC8E-704A0670120F}" srcId="{3AD63472-5CD9-4591-A152-907EC09F894E}" destId="{AB273EBD-75BF-4F64-843E-FA6E30CA7596}" srcOrd="7" destOrd="0" parTransId="{06DF9252-DF54-417B-A3EB-4280F19AA29C}" sibTransId="{942AFE63-79EF-4697-AE22-0D9E95119F22}"/>
    <dgm:cxn modelId="{742733DE-A8D9-A246-8D73-3D67F02EF7B8}" type="presOf" srcId="{71F5B917-A7F9-4E5E-ABD1-98B4CA46F3AE}" destId="{C661C5A5-5825-42A0-B6D4-572AC0AE46A1}" srcOrd="0" destOrd="0" presId="urn:microsoft.com/office/officeart/2008/layout/CaptionedPictures"/>
    <dgm:cxn modelId="{2E1DC6DB-8223-9C43-B669-3AE5CE9A383E}" type="presOf" srcId="{AB273EBD-75BF-4F64-843E-FA6E30CA7596}" destId="{A3A01779-817C-4C41-A5E9-9319B75E0C27}" srcOrd="0" destOrd="0" presId="urn:microsoft.com/office/officeart/2008/layout/CaptionedPictures"/>
    <dgm:cxn modelId="{73D2BF29-176D-443A-A513-A78793A4F0A6}" srcId="{3AD63472-5CD9-4591-A152-907EC09F894E}" destId="{D74D440B-2F19-413B-8849-ECB251E6DFFC}" srcOrd="12" destOrd="0" parTransId="{6830B0C7-4EF5-4DC5-A296-1822E227706D}" sibTransId="{C8E4375A-27C1-4681-AFA1-CCB27EB2E5AA}"/>
    <dgm:cxn modelId="{92F288BD-693A-4F2C-BC6C-A4244C7A1184}" srcId="{D638C948-AC95-4F9C-8C7B-E72BD1B75CC9}" destId="{76F7E12B-6CFF-485D-AEA5-218336EF762F}" srcOrd="0" destOrd="0" parTransId="{4433ADDD-9D7E-4969-AF59-ED9800164DC0}" sibTransId="{203EDE65-CD78-4FD1-8AB9-51C20A2EC43D}"/>
    <dgm:cxn modelId="{55C6F539-562D-394F-9C17-2DA31FD2BE40}" type="presOf" srcId="{C69127BB-8273-4692-8D5A-7EA6CD834BD0}" destId="{3E2CA3CC-D37B-4AA3-9B3D-4598023D9D54}" srcOrd="0" destOrd="0" presId="urn:microsoft.com/office/officeart/2008/layout/CaptionedPictures"/>
    <dgm:cxn modelId="{97DFCC74-801B-4544-AB70-073EC12D2B69}" type="presOf" srcId="{C6C135AA-9155-4A2D-8C27-7CC767CC0DDE}" destId="{D085E8C1-F803-4DEC-836C-68ABEA0C5D2C}" srcOrd="0" destOrd="0" presId="urn:microsoft.com/office/officeart/2008/layout/CaptionedPictures"/>
    <dgm:cxn modelId="{4A8E6AB4-618C-4362-85CD-76D30DFAC78E}" srcId="{83F3D6C9-BA35-42F8-9326-0472DD7FD032}" destId="{442EE0EE-09AD-4CBA-93F2-6B4D8C1FA9DF}" srcOrd="0" destOrd="0" parTransId="{D907261E-A118-4091-84D3-6FF7850CE610}" sibTransId="{C9B7B946-9B4C-49AE-A05A-FE68B009391D}"/>
    <dgm:cxn modelId="{33EF661A-B0F1-514B-86E4-CEE7E80F87A5}" type="presOf" srcId="{FCB62DCD-3F3C-4EB5-BCE2-BF710349F919}" destId="{9CA5052D-1CB4-4397-B7CC-FECF50C8E0B4}" srcOrd="0" destOrd="0" presId="urn:microsoft.com/office/officeart/2008/layout/CaptionedPictures"/>
    <dgm:cxn modelId="{FC0F9571-C3D0-4070-B34D-6D05A94FCBE7}" srcId="{D3914798-AE8C-4953-94FF-05F8488BB8D1}" destId="{7DDE714E-444C-4C31-90AA-AFA8ECAAE0FB}" srcOrd="0" destOrd="0" parTransId="{041B987E-60E8-441E-80F9-86D8AAE6370C}" sibTransId="{3803B841-744B-4821-9CD3-193204A5A66A}"/>
    <dgm:cxn modelId="{7908C3F9-7A4C-EB42-B841-282AA9AA1163}" type="presOf" srcId="{0867C641-EF8F-4D11-A920-E23692DB47EB}" destId="{36802B57-BCDE-4D07-A80D-27369679027B}" srcOrd="0" destOrd="0" presId="urn:microsoft.com/office/officeart/2008/layout/CaptionedPictures"/>
    <dgm:cxn modelId="{3F6EDE07-783F-1E43-9E70-176421DE2045}" type="presOf" srcId="{1592781D-E86B-4DF8-8443-4FEECE1068D1}" destId="{C5B52F67-C2F2-4BF0-B47C-99F78B80F4BE}" srcOrd="0" destOrd="0" presId="urn:microsoft.com/office/officeart/2008/layout/CaptionedPictures"/>
    <dgm:cxn modelId="{A1DFF051-0991-4048-9C68-9E0A172EB33F}" type="presOf" srcId="{B9490A96-4382-42E9-BF34-4963E75096C2}" destId="{002C1A21-F90C-46B8-935F-56D55C6A1333}" srcOrd="0" destOrd="0" presId="urn:microsoft.com/office/officeart/2008/layout/CaptionedPictures"/>
    <dgm:cxn modelId="{26F28F6F-CD2E-1942-A7B6-DD8552289E31}" type="presOf" srcId="{442EE0EE-09AD-4CBA-93F2-6B4D8C1FA9DF}" destId="{B0DDAB44-F03E-4975-965A-83A25BEE7C82}" srcOrd="0" destOrd="0" presId="urn:microsoft.com/office/officeart/2008/layout/CaptionedPictures"/>
    <dgm:cxn modelId="{6C36AC29-B81E-7B43-836D-34632F3E93A6}" type="presOf" srcId="{D74D440B-2F19-413B-8849-ECB251E6DFFC}" destId="{07518B2C-01D2-4C64-9ADB-C7210A486E04}" srcOrd="0" destOrd="0" presId="urn:microsoft.com/office/officeart/2008/layout/CaptionedPictures"/>
    <dgm:cxn modelId="{1FB51B5A-53AA-47A0-9FE8-98053F0D6247}" srcId="{2063B279-8951-4BE1-A7C8-D75DF1140904}" destId="{417C8557-AE04-460C-B137-03EA459D1A63}" srcOrd="0" destOrd="0" parTransId="{BC3BB3F1-C785-4029-8BC1-B2C141604E49}" sibTransId="{A99EC9FF-E2C9-4A3E-B4B9-3C388712CD55}"/>
    <dgm:cxn modelId="{7AF44206-561B-4E7F-854B-0E03B3E00F39}" srcId="{3AD63472-5CD9-4591-A152-907EC09F894E}" destId="{B0D4B121-6E97-4A77-8D8D-40AD9B055EBA}" srcOrd="15" destOrd="0" parTransId="{8CEABB08-01A7-48F1-914D-8AFC09A5CF0C}" sibTransId="{44E36368-65ED-48F6-A161-D47AA62CB938}"/>
    <dgm:cxn modelId="{7FFCF31E-808C-4956-957A-CBC3FB90A61A}" srcId="{3AD63472-5CD9-4591-A152-907EC09F894E}" destId="{D081FC6A-E75A-4457-A514-39B7D211234C}" srcOrd="21" destOrd="0" parTransId="{417BB2EF-C404-42C2-8410-18E22A3E12AA}" sibTransId="{A5D969C1-F8B6-49C5-989C-76FDAD8F2131}"/>
    <dgm:cxn modelId="{ACD848C8-47F0-2C44-901A-430C9957D36D}" type="presOf" srcId="{76956EF1-8623-4648-8E46-2EBA2A9AF657}" destId="{588670C4-67F4-43D0-9E71-BE8E67AD2580}" srcOrd="0" destOrd="0" presId="urn:microsoft.com/office/officeart/2008/layout/CaptionedPictures"/>
    <dgm:cxn modelId="{AADD2DC7-2B77-46DB-B3FC-A9032F1AB216}" srcId="{3AD63472-5CD9-4591-A152-907EC09F894E}" destId="{D3914798-AE8C-4953-94FF-05F8488BB8D1}" srcOrd="19" destOrd="0" parTransId="{7E824669-E06A-4B86-B169-A94AF6F1BBA8}" sibTransId="{06253DB4-2008-44E7-AA02-1337CF18C966}"/>
    <dgm:cxn modelId="{199E6FBF-D542-4F8E-8BDB-BFC35B4DD7EC}" srcId="{3AD63472-5CD9-4591-A152-907EC09F894E}" destId="{FCB62DCD-3F3C-4EB5-BCE2-BF710349F919}" srcOrd="17" destOrd="0" parTransId="{24A9118F-46BF-4859-AE79-2316024A5B1F}" sibTransId="{A18E1F34-9CDE-4987-BA86-446102505BE0}"/>
    <dgm:cxn modelId="{6FA51C24-C0BD-440A-9E8E-91A080160928}" srcId="{3458FD25-7377-4927-91D8-51111BF9C220}" destId="{6060E7B4-2099-4E36-8D1C-37DA2AC729C4}" srcOrd="0" destOrd="0" parTransId="{2480DEE0-BAF0-441C-B0FD-1D26E1D87956}" sibTransId="{1A759789-0EDB-4125-81C7-4D26D83CEE01}"/>
    <dgm:cxn modelId="{C3C4AD01-0B0F-41F2-ABB9-A9F3E5EC1433}" srcId="{27841F59-33AB-4A6C-AC97-DCEBE90FEE7D}" destId="{E5FE9DDE-EA4C-4FD5-AD68-D2F8D706CC2A}" srcOrd="0" destOrd="0" parTransId="{AA4C467A-C0E8-4FAE-BA5C-F0427426A580}" sibTransId="{E2045823-48F5-40C7-8AEE-686558FDCED5}"/>
    <dgm:cxn modelId="{8CDCC262-EB6A-B743-9065-4694D521248E}" type="presOf" srcId="{E9BA1E1A-4474-4B8C-B087-CAD61DC88737}" destId="{0C31C640-C1DD-4681-8E2A-CC4711E92ACE}" srcOrd="0" destOrd="0" presId="urn:microsoft.com/office/officeart/2008/layout/CaptionedPictures"/>
    <dgm:cxn modelId="{00685970-868A-3E4C-9690-C02CB1F66167}" type="presOf" srcId="{AE457DCA-A058-4BC4-A336-46F470192C60}" destId="{E65A611D-560E-4798-9E3C-080283AE0E98}" srcOrd="0" destOrd="0" presId="urn:microsoft.com/office/officeart/2008/layout/CaptionedPictures"/>
    <dgm:cxn modelId="{07793FC3-4795-450B-AEE8-52B496D826FC}" srcId="{3AD63472-5CD9-4591-A152-907EC09F894E}" destId="{9E815A6C-11E8-4049-BA52-686DAC9FFEF4}" srcOrd="5" destOrd="0" parTransId="{C39FF266-54AF-4299-946F-E93633B623BC}" sibTransId="{EFBF1D4C-A19C-4E7E-9F69-F5B87CB1F8D6}"/>
    <dgm:cxn modelId="{CAF39324-73FC-4014-B902-BC01E4F7AA0A}" srcId="{1D6A64EB-A134-4C1A-9A6C-7E818CD71BFF}" destId="{1C32D00C-5707-4121-96EB-FC2E7E7A2A3E}" srcOrd="0" destOrd="0" parTransId="{F9A664A3-D450-42C5-8D0A-0A8518974FCB}" sibTransId="{884C4525-E573-46BC-BF8B-A389C6BF8DE5}"/>
    <dgm:cxn modelId="{288DAD71-D089-A04F-A2EB-19FF6F3872A1}" type="presOf" srcId="{B4A11CAE-2D85-4849-8D48-5F54B7366E3F}" destId="{232FE4C0-6024-4B52-996D-71A0B6D256B7}" srcOrd="0" destOrd="0" presId="urn:microsoft.com/office/officeart/2008/layout/CaptionedPictures"/>
    <dgm:cxn modelId="{512B788C-FFA9-374C-A051-6E4B3D8DAC1B}" type="presOf" srcId="{83F3D6C9-BA35-42F8-9326-0472DD7FD032}" destId="{384D5F70-F368-42BE-9CC8-37BB7B170716}" srcOrd="0" destOrd="0" presId="urn:microsoft.com/office/officeart/2008/layout/CaptionedPictures"/>
    <dgm:cxn modelId="{A2523EA2-0525-4C01-A4E1-39AD3140120C}" srcId="{3AD63472-5CD9-4591-A152-907EC09F894E}" destId="{AE457DCA-A058-4BC4-A336-46F470192C60}" srcOrd="1" destOrd="0" parTransId="{04E343E7-6624-4CBA-813A-211EE6A24600}" sibTransId="{F664CD32-A04E-4557-B551-F568DA7B1DDA}"/>
    <dgm:cxn modelId="{39C578BE-2CE1-1740-808C-1150882CBEB4}" type="presOf" srcId="{9E815A6C-11E8-4049-BA52-686DAC9FFEF4}" destId="{8FDC2273-29D2-4CE7-AEA4-75F70ABE856C}" srcOrd="0" destOrd="0" presId="urn:microsoft.com/office/officeart/2008/layout/CaptionedPictures"/>
    <dgm:cxn modelId="{2FB658A2-99FB-384A-BF4D-83571ED5F745}" type="presOf" srcId="{A5C4F297-5A9B-4266-886D-00DA09848970}" destId="{DD352138-0644-4450-9F36-74FFD55B09CD}" srcOrd="0" destOrd="0" presId="urn:microsoft.com/office/officeart/2008/layout/CaptionedPictures"/>
    <dgm:cxn modelId="{2639EED8-457A-4299-B195-250267D75F35}" srcId="{1592781D-E86B-4DF8-8443-4FEECE1068D1}" destId="{FAF0FDDB-7AB0-466F-88E4-B721C00C4847}" srcOrd="0" destOrd="0" parTransId="{2BFC4E2F-DADC-4CA0-A326-D74697AD0753}" sibTransId="{E5156924-D094-4AE2-996E-51ADF1143753}"/>
    <dgm:cxn modelId="{7D0DA50B-F365-47A3-92C4-08B26474C64F}" srcId="{C69127BB-8273-4692-8D5A-7EA6CD834BD0}" destId="{0867C641-EF8F-4D11-A920-E23692DB47EB}" srcOrd="0" destOrd="0" parTransId="{7CB381B7-A38B-4C9A-A6F2-6EB39A96114E}" sibTransId="{7D1FBB36-3C0B-4C44-B803-3FFDBA7FB971}"/>
    <dgm:cxn modelId="{12AB5243-58C6-4B50-B2F8-E60C7C60583C}" srcId="{3AD63472-5CD9-4591-A152-907EC09F894E}" destId="{B3AB2A2E-02EC-4682-B35E-EA3685252D34}" srcOrd="24" destOrd="0" parTransId="{F868F139-47D7-42B5-906B-997D6F7E46A5}" sibTransId="{9EDC3F71-253E-41AE-8A5C-DD8BAF92D0D6}"/>
    <dgm:cxn modelId="{751E9965-19A7-4C3C-A954-D7370829A6DD}" srcId="{3AD63472-5CD9-4591-A152-907EC09F894E}" destId="{D02B41FD-40E0-443B-B2EC-EF903F7FE2E4}" srcOrd="13" destOrd="0" parTransId="{D1EAD613-9272-4A1C-B2EC-87FB02C01BCD}" sibTransId="{F6B8109D-5D90-4294-9CED-51C35D641310}"/>
    <dgm:cxn modelId="{CD07A74F-54F3-418B-B035-1AB835F66E0B}" srcId="{3AD63472-5CD9-4591-A152-907EC09F894E}" destId="{27841F59-33AB-4A6C-AC97-DCEBE90FEE7D}" srcOrd="10" destOrd="0" parTransId="{A529A679-AFE2-42D9-9932-6DB31909FDB4}" sibTransId="{A4E1FC71-DF6E-4D2A-9D84-8AB26389BC5F}"/>
    <dgm:cxn modelId="{89CAB934-B831-0A4C-BD53-B3F6B5AE0F29}" type="presOf" srcId="{E3288C28-F717-43FE-A1AF-476D698AE604}" destId="{478B7EC4-EB60-46C4-A0F1-928298E4832C}" srcOrd="0" destOrd="0" presId="urn:microsoft.com/office/officeart/2008/layout/CaptionedPictures"/>
    <dgm:cxn modelId="{3FFA2CAF-8186-4173-960A-7B3D2A321668}" srcId="{3AD63472-5CD9-4591-A152-907EC09F894E}" destId="{C8FE2C39-DD9D-44D5-9BA5-8F45F1FE5903}" srcOrd="20" destOrd="0" parTransId="{C4A3E01B-2F1E-42DC-9710-E56FCB899166}" sibTransId="{E07A2C1F-B51B-4689-9071-57B6B4A653D2}"/>
    <dgm:cxn modelId="{7CB43B97-660F-6341-AF9F-C9D15A778CC2}" type="presOf" srcId="{5EEA3CA2-118C-4ED7-8063-2D256CD91146}" destId="{49AF3F4D-BC98-4ABD-87E4-2B9F84B27CFE}" srcOrd="0" destOrd="0" presId="urn:microsoft.com/office/officeart/2008/layout/CaptionedPictures"/>
    <dgm:cxn modelId="{BDE1F13B-A80A-EA4D-9EE4-FED97DFDD5D3}" type="presOf" srcId="{3C7FAAC6-30C9-408C-83F0-93691ED4F6BA}" destId="{8D06E602-12FE-4F5B-990C-9A5DFE13C91B}" srcOrd="0" destOrd="0" presId="urn:microsoft.com/office/officeart/2008/layout/CaptionedPictures"/>
    <dgm:cxn modelId="{760474AE-639E-C543-8958-13104D60BDD2}" type="presOf" srcId="{E5FE9DDE-EA4C-4FD5-AD68-D2F8D706CC2A}" destId="{C21D3D02-A936-480A-9FF1-09B6D6B5881B}" srcOrd="0" destOrd="0" presId="urn:microsoft.com/office/officeart/2008/layout/CaptionedPictures"/>
    <dgm:cxn modelId="{AC2296F8-727B-46CD-A936-BAA5D6146F93}" srcId="{3AD63472-5CD9-4591-A152-907EC09F894E}" destId="{83F3D6C9-BA35-42F8-9326-0472DD7FD032}" srcOrd="23" destOrd="0" parTransId="{DEFC6766-2731-47D2-93BC-DA9760B9459A}" sibTransId="{099A4BA6-F676-4227-9A79-5139D7609634}"/>
    <dgm:cxn modelId="{79E41C85-C5AC-474C-B7DE-2D655C22CE2E}" srcId="{3AD63472-5CD9-4591-A152-907EC09F894E}" destId="{1D6A64EB-A134-4C1A-9A6C-7E818CD71BFF}" srcOrd="2" destOrd="0" parTransId="{94776CD5-6B7B-4E9A-946E-04CC8E38B6CB}" sibTransId="{AD35C66D-9BF6-449B-A0D9-293C9BF548E9}"/>
    <dgm:cxn modelId="{3D45B834-5FD8-404C-8E9F-47BC8C034164}" srcId="{9E815A6C-11E8-4049-BA52-686DAC9FFEF4}" destId="{C6C135AA-9155-4A2D-8C27-7CC767CC0DDE}" srcOrd="0" destOrd="0" parTransId="{04921275-D98A-451B-BBAF-7319FF61D429}" sibTransId="{27F323D2-F979-412D-85FB-AD63F94805FF}"/>
    <dgm:cxn modelId="{0961CCD9-D103-A142-BC08-ED8A29DF2584}" type="presOf" srcId="{E0FB7952-0CBA-4A2B-939A-2C3FDA0031C0}" destId="{2A430B69-DF28-42E9-AA34-AB63F9B5BE2A}" srcOrd="0" destOrd="0" presId="urn:microsoft.com/office/officeart/2008/layout/CaptionedPictures"/>
    <dgm:cxn modelId="{03F6A69C-39DF-7F45-8D5C-D1219FB527B8}" type="presOf" srcId="{137B1215-7C25-473F-9A1D-36BDE458DD0C}" destId="{2C9C24FE-0D18-4765-B7C1-CD37EAF994C1}" srcOrd="0" destOrd="0" presId="urn:microsoft.com/office/officeart/2008/layout/CaptionedPictures"/>
    <dgm:cxn modelId="{3F27A7DD-BDED-C24E-A71F-1896A8ED9301}" type="presOf" srcId="{AFC85DAE-1081-41B7-B86E-E1693E3F6211}" destId="{544218C6-3671-4B2B-A562-B39EE4167B42}" srcOrd="0" destOrd="0" presId="urn:microsoft.com/office/officeart/2008/layout/CaptionedPictures"/>
    <dgm:cxn modelId="{E2270662-E25F-DA4F-9BF1-CF3C639D9002}" type="presOf" srcId="{6060E7B4-2099-4E36-8D1C-37DA2AC729C4}" destId="{37DACB54-3568-430C-8344-59A41BCA7D8F}" srcOrd="0" destOrd="0" presId="urn:microsoft.com/office/officeart/2008/layout/CaptionedPictures"/>
    <dgm:cxn modelId="{CF38331D-5C73-D04B-A694-DDB44724BE9E}" type="presOf" srcId="{2063B279-8951-4BE1-A7C8-D75DF1140904}" destId="{F681576B-7CD4-442B-8656-FA0D1B517DC4}" srcOrd="0" destOrd="0" presId="urn:microsoft.com/office/officeart/2008/layout/CaptionedPictures"/>
    <dgm:cxn modelId="{37856BCD-7F21-4BFC-B87D-630C4379B474}" srcId="{0B775B25-C6BC-4B44-86BD-E0AE5ECB177A}" destId="{B4A11CAE-2D85-4849-8D48-5F54B7366E3F}" srcOrd="0" destOrd="0" parTransId="{ED2475A6-CC54-4146-8F97-62A1671574A9}" sibTransId="{0D1F586B-8E60-47A0-AF52-85F8609DA3D5}"/>
    <dgm:cxn modelId="{4E42C426-926F-6E4C-A7B6-F323B485D8E3}" type="presOf" srcId="{1C32D00C-5707-4121-96EB-FC2E7E7A2A3E}" destId="{2EE5576B-7B7D-4E85-AB81-C6673B7F20C3}" srcOrd="0" destOrd="0" presId="urn:microsoft.com/office/officeart/2008/layout/CaptionedPictures"/>
    <dgm:cxn modelId="{2B07C519-F7CD-45B5-8195-D86E64204CE8}" srcId="{3AD63472-5CD9-4591-A152-907EC09F894E}" destId="{AFC85DAE-1081-41B7-B86E-E1693E3F6211}" srcOrd="16" destOrd="0" parTransId="{114E565D-AE64-49D3-8206-A841C57D4A4C}" sibTransId="{EFF63D07-E026-4085-807D-AADD4CCEDF8B}"/>
    <dgm:cxn modelId="{0DADB442-C0F5-124B-9C05-3DB4D94F67A1}" type="presOf" srcId="{8C0D4864-9884-4F4F-8F5F-FEC1C5BBC391}" destId="{7CD84025-B4D9-4A47-99CE-0C301670311F}" srcOrd="0" destOrd="0" presId="urn:microsoft.com/office/officeart/2008/layout/CaptionedPictures"/>
    <dgm:cxn modelId="{52B98139-AD45-4314-BC2F-5581444380B2}" srcId="{91B1F231-EDC9-4F83-98D8-F5739C4A4D73}" destId="{8C0D4864-9884-4F4F-8F5F-FEC1C5BBC391}" srcOrd="0" destOrd="0" parTransId="{67849329-F5C8-4E60-AA1C-050E93398B03}" sibTransId="{27A16833-CFDA-4DD5-9E6D-F79346DF2987}"/>
    <dgm:cxn modelId="{BACF9EED-48F9-894C-8C0B-C6027792029B}" type="presOf" srcId="{FD38C70D-6764-496C-B99F-85D46156AEB8}" destId="{67FAA1CD-00EE-4E43-B06A-F3CFE59DBC2F}" srcOrd="0" destOrd="0" presId="urn:microsoft.com/office/officeart/2008/layout/CaptionedPictures"/>
    <dgm:cxn modelId="{BB2D0290-2992-49AB-98A2-56DB7D8E58B8}" srcId="{3AD63472-5CD9-4591-A152-907EC09F894E}" destId="{D638C948-AC95-4F9C-8C7B-E72BD1B75CC9}" srcOrd="22" destOrd="0" parTransId="{D56A7A4A-7609-4761-AD89-CB2DD640A122}" sibTransId="{56DC6AAA-79B1-4A1C-B5C8-3DD5C539E53B}"/>
    <dgm:cxn modelId="{2F8D67B9-2DEC-4A41-88F5-4D91B2A92BAA}" srcId="{D081FC6A-E75A-4457-A514-39B7D211234C}" destId="{FD38C70D-6764-496C-B99F-85D46156AEB8}" srcOrd="0" destOrd="0" parTransId="{55C3C83A-935C-415B-9D57-C78CF2E571CF}" sibTransId="{82FE5D05-BCDF-412C-BD64-8362E9C77143}"/>
    <dgm:cxn modelId="{1171134B-B7C3-A849-A2D6-AA0FC176FD1A}" type="presOf" srcId="{D081FC6A-E75A-4457-A514-39B7D211234C}" destId="{02A6C1D4-7FA0-44BD-9D26-5E481ADF4A8E}" srcOrd="0" destOrd="0" presId="urn:microsoft.com/office/officeart/2008/layout/CaptionedPictures"/>
    <dgm:cxn modelId="{986204E2-2DCA-984A-8A77-528FB05F9F19}" type="presOf" srcId="{C8FE2C39-DD9D-44D5-9BA5-8F45F1FE5903}" destId="{F1354915-FFD1-4555-BB79-8FDC7A532351}" srcOrd="0" destOrd="0" presId="urn:microsoft.com/office/officeart/2008/layout/CaptionedPictures"/>
    <dgm:cxn modelId="{F565C348-7125-324A-97DD-14371D9B8E60}" type="presOf" srcId="{43FB1DB7-07C1-4623-B0EC-9610F91E0158}" destId="{340342BB-7E87-41DE-A693-4B194933406F}" srcOrd="0" destOrd="0" presId="urn:microsoft.com/office/officeart/2008/layout/CaptionedPictures"/>
    <dgm:cxn modelId="{14EADD25-D631-184D-8552-A731C955A996}" type="presParOf" srcId="{91590D76-EA05-48E2-AFFA-BF7760F8C784}" destId="{687FFEAC-22C6-4CF8-B62C-2AD8167BF069}" srcOrd="0" destOrd="0" presId="urn:microsoft.com/office/officeart/2008/layout/CaptionedPictures"/>
    <dgm:cxn modelId="{2F84A33E-682B-4040-8EBC-0650C3D63BF8}" type="presParOf" srcId="{687FFEAC-22C6-4CF8-B62C-2AD8167BF069}" destId="{F2323C29-7145-4826-A022-AC2387097F02}" srcOrd="0" destOrd="0" presId="urn:microsoft.com/office/officeart/2008/layout/CaptionedPictures"/>
    <dgm:cxn modelId="{341835C6-4DE2-7548-B0B6-0B10AC4F3F8E}" type="presParOf" srcId="{687FFEAC-22C6-4CF8-B62C-2AD8167BF069}" destId="{B181F88F-8A33-4C3A-8850-CFCBC6F56238}" srcOrd="1" destOrd="0" presId="urn:microsoft.com/office/officeart/2008/layout/CaptionedPictures"/>
    <dgm:cxn modelId="{94C99488-9A21-394B-95D1-74683A28064C}" type="presParOf" srcId="{687FFEAC-22C6-4CF8-B62C-2AD8167BF069}" destId="{2088A666-8225-41C5-ACF6-DD9197E0D37B}" srcOrd="2" destOrd="0" presId="urn:microsoft.com/office/officeart/2008/layout/CaptionedPictures"/>
    <dgm:cxn modelId="{326A4474-94EB-874C-9298-028408B039DB}" type="presParOf" srcId="{2088A666-8225-41C5-ACF6-DD9197E0D37B}" destId="{7CD84025-B4D9-4A47-99CE-0C301670311F}" srcOrd="0" destOrd="0" presId="urn:microsoft.com/office/officeart/2008/layout/CaptionedPictures"/>
    <dgm:cxn modelId="{A1180299-AA3B-2745-96CF-F8E03D00CF1F}" type="presParOf" srcId="{2088A666-8225-41C5-ACF6-DD9197E0D37B}" destId="{2CB4C649-2ECE-4756-B7B8-C9C90C795D3A}" srcOrd="1" destOrd="0" presId="urn:microsoft.com/office/officeart/2008/layout/CaptionedPictures"/>
    <dgm:cxn modelId="{497ADB23-ED48-D84C-9FCE-D451F35BCF4D}" type="presParOf" srcId="{91590D76-EA05-48E2-AFFA-BF7760F8C784}" destId="{D340ADA4-1728-43C8-80FD-A705940F9E98}" srcOrd="1" destOrd="0" presId="urn:microsoft.com/office/officeart/2008/layout/CaptionedPictures"/>
    <dgm:cxn modelId="{24BD8B77-21D0-BD46-979F-4E90E4DF6770}" type="presParOf" srcId="{91590D76-EA05-48E2-AFFA-BF7760F8C784}" destId="{9B26EDB2-D7CC-478B-953F-CA88924FC369}" srcOrd="2" destOrd="0" presId="urn:microsoft.com/office/officeart/2008/layout/CaptionedPictures"/>
    <dgm:cxn modelId="{C9D7F65A-2898-9949-9157-EDA477E24A99}" type="presParOf" srcId="{9B26EDB2-D7CC-478B-953F-CA88924FC369}" destId="{FB3F2547-33CF-4F45-A635-D1AFBE825B9A}" srcOrd="0" destOrd="0" presId="urn:microsoft.com/office/officeart/2008/layout/CaptionedPictures"/>
    <dgm:cxn modelId="{94A4C00F-E883-A143-A0BE-9702D493EB92}" type="presParOf" srcId="{9B26EDB2-D7CC-478B-953F-CA88924FC369}" destId="{F2F62DFB-ACC4-43CB-ABF7-99255DDFCC6C}" srcOrd="1" destOrd="0" presId="urn:microsoft.com/office/officeart/2008/layout/CaptionedPictures"/>
    <dgm:cxn modelId="{C4FFD059-6128-934D-A184-1C1D822C048D}" type="presParOf" srcId="{9B26EDB2-D7CC-478B-953F-CA88924FC369}" destId="{08FB83DD-AAF6-4EA7-B5C7-CC35CF87E805}" srcOrd="2" destOrd="0" presId="urn:microsoft.com/office/officeart/2008/layout/CaptionedPictures"/>
    <dgm:cxn modelId="{9AE24B3C-CD62-004E-A9C0-E03053AB11BB}" type="presParOf" srcId="{08FB83DD-AAF6-4EA7-B5C7-CC35CF87E805}" destId="{2A430B69-DF28-42E9-AA34-AB63F9B5BE2A}" srcOrd="0" destOrd="0" presId="urn:microsoft.com/office/officeart/2008/layout/CaptionedPictures"/>
    <dgm:cxn modelId="{29C68DF4-493E-B74E-B594-B8705AD8AC73}" type="presParOf" srcId="{08FB83DD-AAF6-4EA7-B5C7-CC35CF87E805}" destId="{E65A611D-560E-4798-9E3C-080283AE0E98}" srcOrd="1" destOrd="0" presId="urn:microsoft.com/office/officeart/2008/layout/CaptionedPictures"/>
    <dgm:cxn modelId="{737CDA3C-E023-8F44-98B7-9BAD56796C3F}" type="presParOf" srcId="{91590D76-EA05-48E2-AFFA-BF7760F8C784}" destId="{EB647983-7778-4EF9-863C-C30497B8F480}" srcOrd="3" destOrd="0" presId="urn:microsoft.com/office/officeart/2008/layout/CaptionedPictures"/>
    <dgm:cxn modelId="{515C2BE6-D9A6-5245-9ECE-AC2B3C70208A}" type="presParOf" srcId="{91590D76-EA05-48E2-AFFA-BF7760F8C784}" destId="{1FBA5BED-7EEC-453A-ADEE-FA665F2E4579}" srcOrd="4" destOrd="0" presId="urn:microsoft.com/office/officeart/2008/layout/CaptionedPictures"/>
    <dgm:cxn modelId="{9E782348-2EA7-BE4E-A0B4-8D4940B806D6}" type="presParOf" srcId="{1FBA5BED-7EEC-453A-ADEE-FA665F2E4579}" destId="{9FBB0C84-4801-4A7B-A3E9-327BE64B424E}" srcOrd="0" destOrd="0" presId="urn:microsoft.com/office/officeart/2008/layout/CaptionedPictures"/>
    <dgm:cxn modelId="{37DC2371-BE61-1A4A-A488-0470606A5F57}" type="presParOf" srcId="{1FBA5BED-7EEC-453A-ADEE-FA665F2E4579}" destId="{EFF7C4A0-6C40-481C-B7FE-9ADBA068200B}" srcOrd="1" destOrd="0" presId="urn:microsoft.com/office/officeart/2008/layout/CaptionedPictures"/>
    <dgm:cxn modelId="{37173D15-21E0-454A-88AA-FB94270AB225}" type="presParOf" srcId="{1FBA5BED-7EEC-453A-ADEE-FA665F2E4579}" destId="{954A1A89-FAA5-4707-9EA3-F5DDFC6D4180}" srcOrd="2" destOrd="0" presId="urn:microsoft.com/office/officeart/2008/layout/CaptionedPictures"/>
    <dgm:cxn modelId="{41540AAF-3465-A744-84E0-853AD200D441}" type="presParOf" srcId="{954A1A89-FAA5-4707-9EA3-F5DDFC6D4180}" destId="{2EE5576B-7B7D-4E85-AB81-C6673B7F20C3}" srcOrd="0" destOrd="0" presId="urn:microsoft.com/office/officeart/2008/layout/CaptionedPictures"/>
    <dgm:cxn modelId="{35B8DAA0-D318-4C42-B47E-C01F8496131B}" type="presParOf" srcId="{954A1A89-FAA5-4707-9EA3-F5DDFC6D4180}" destId="{1B99B684-07EE-43FF-802F-BD5A69732F21}" srcOrd="1" destOrd="0" presId="urn:microsoft.com/office/officeart/2008/layout/CaptionedPictures"/>
    <dgm:cxn modelId="{3E762205-0412-B345-8FAB-78C3D5E8384A}" type="presParOf" srcId="{91590D76-EA05-48E2-AFFA-BF7760F8C784}" destId="{3C54CE0E-04BD-4FE4-8850-36B0DF53FA67}" srcOrd="5" destOrd="0" presId="urn:microsoft.com/office/officeart/2008/layout/CaptionedPictures"/>
    <dgm:cxn modelId="{28F3A9DB-A3B8-9B41-840F-EDA20B1DD2A4}" type="presParOf" srcId="{91590D76-EA05-48E2-AFFA-BF7760F8C784}" destId="{1DB570EF-A8EA-4C79-A9E0-B38F05C1E3F3}" srcOrd="6" destOrd="0" presId="urn:microsoft.com/office/officeart/2008/layout/CaptionedPictures"/>
    <dgm:cxn modelId="{48C00FEF-1C87-4543-8B4A-09228D78F12B}" type="presParOf" srcId="{1DB570EF-A8EA-4C79-A9E0-B38F05C1E3F3}" destId="{F0FC1546-8498-48EB-906B-5AD7C7084817}" srcOrd="0" destOrd="0" presId="urn:microsoft.com/office/officeart/2008/layout/CaptionedPictures"/>
    <dgm:cxn modelId="{4B9F9749-19FE-3D47-9F68-0AAABC6D15C4}" type="presParOf" srcId="{1DB570EF-A8EA-4C79-A9E0-B38F05C1E3F3}" destId="{0DE11EA0-1D98-4A51-A90C-FEC84F3A7DD3}" srcOrd="1" destOrd="0" presId="urn:microsoft.com/office/officeart/2008/layout/CaptionedPictures"/>
    <dgm:cxn modelId="{EE533250-EB43-DB4C-8164-BD0B93C3C2F8}" type="presParOf" srcId="{1DB570EF-A8EA-4C79-A9E0-B38F05C1E3F3}" destId="{D9DBD6B4-122E-41D0-919C-49AFC91FF46A}" srcOrd="2" destOrd="0" presId="urn:microsoft.com/office/officeart/2008/layout/CaptionedPictures"/>
    <dgm:cxn modelId="{CEDC13EF-4EC1-AF41-98D8-6BE47D27F2B8}" type="presParOf" srcId="{D9DBD6B4-122E-41D0-919C-49AFC91FF46A}" destId="{B344F7E9-DDA8-4DE4-8A3C-82D07BC70480}" srcOrd="0" destOrd="0" presId="urn:microsoft.com/office/officeart/2008/layout/CaptionedPictures"/>
    <dgm:cxn modelId="{C2B9F873-2753-8940-A0BD-DADB3DD7C5F9}" type="presParOf" srcId="{D9DBD6B4-122E-41D0-919C-49AFC91FF46A}" destId="{F681576B-7CD4-442B-8656-FA0D1B517DC4}" srcOrd="1" destOrd="0" presId="urn:microsoft.com/office/officeart/2008/layout/CaptionedPictures"/>
    <dgm:cxn modelId="{D42347DD-A40B-994B-8609-D9192E155666}" type="presParOf" srcId="{91590D76-EA05-48E2-AFFA-BF7760F8C784}" destId="{BB826230-6BC4-4CF3-A231-57C680A9C46B}" srcOrd="7" destOrd="0" presId="urn:microsoft.com/office/officeart/2008/layout/CaptionedPictures"/>
    <dgm:cxn modelId="{58EFFFF7-F7FB-2A46-BD30-B83F52D5514A}" type="presParOf" srcId="{91590D76-EA05-48E2-AFFA-BF7760F8C784}" destId="{A2948086-F270-42B4-859D-452F091659B7}" srcOrd="8" destOrd="0" presId="urn:microsoft.com/office/officeart/2008/layout/CaptionedPictures"/>
    <dgm:cxn modelId="{215A3C24-D080-B345-85E8-0D68ABB9BC54}" type="presParOf" srcId="{A2948086-F270-42B4-859D-452F091659B7}" destId="{5C744D41-B518-4098-A897-E735811164AC}" srcOrd="0" destOrd="0" presId="urn:microsoft.com/office/officeart/2008/layout/CaptionedPictures"/>
    <dgm:cxn modelId="{C9C6A385-525A-3E4B-84F8-49A40BD6AB24}" type="presParOf" srcId="{A2948086-F270-42B4-859D-452F091659B7}" destId="{5C8D2325-3A91-4E71-B006-C32EB5878E03}" srcOrd="1" destOrd="0" presId="urn:microsoft.com/office/officeart/2008/layout/CaptionedPictures"/>
    <dgm:cxn modelId="{C4B8ED61-6444-FC40-AB58-8C31CC093493}" type="presParOf" srcId="{A2948086-F270-42B4-859D-452F091659B7}" destId="{CD20AEBB-1DDD-409A-9FBB-749007C26B6B}" srcOrd="2" destOrd="0" presId="urn:microsoft.com/office/officeart/2008/layout/CaptionedPictures"/>
    <dgm:cxn modelId="{15F1E2A2-B99B-2445-9541-2DBEED7BA4B0}" type="presParOf" srcId="{CD20AEBB-1DDD-409A-9FBB-749007C26B6B}" destId="{002C1A21-F90C-46B8-935F-56D55C6A1333}" srcOrd="0" destOrd="0" presId="urn:microsoft.com/office/officeart/2008/layout/CaptionedPictures"/>
    <dgm:cxn modelId="{365CB976-BF62-B640-A795-43E82AC3BA6A}" type="presParOf" srcId="{CD20AEBB-1DDD-409A-9FBB-749007C26B6B}" destId="{8D06E602-12FE-4F5B-990C-9A5DFE13C91B}" srcOrd="1" destOrd="0" presId="urn:microsoft.com/office/officeart/2008/layout/CaptionedPictures"/>
    <dgm:cxn modelId="{38505695-1B29-BA42-B832-907CA111532A}" type="presParOf" srcId="{91590D76-EA05-48E2-AFFA-BF7760F8C784}" destId="{C27FF614-2E19-4D98-9891-26CC7C8F453F}" srcOrd="9" destOrd="0" presId="urn:microsoft.com/office/officeart/2008/layout/CaptionedPictures"/>
    <dgm:cxn modelId="{3FDB5606-CCF2-EA4E-98FA-8BA9D8875274}" type="presParOf" srcId="{91590D76-EA05-48E2-AFFA-BF7760F8C784}" destId="{C363BD47-94DD-45C6-9176-72DA13922155}" srcOrd="10" destOrd="0" presId="urn:microsoft.com/office/officeart/2008/layout/CaptionedPictures"/>
    <dgm:cxn modelId="{DD23E676-4B32-D14A-8B83-7AFA6A7BB70D}" type="presParOf" srcId="{C363BD47-94DD-45C6-9176-72DA13922155}" destId="{C979A3FA-2E29-4559-9015-0A4D3A42DFF2}" srcOrd="0" destOrd="0" presId="urn:microsoft.com/office/officeart/2008/layout/CaptionedPictures"/>
    <dgm:cxn modelId="{63C12C78-6E74-CE48-9B07-55F477F89773}" type="presParOf" srcId="{C363BD47-94DD-45C6-9176-72DA13922155}" destId="{C13FA10B-6BFF-42BD-9CB3-6C633F145722}" srcOrd="1" destOrd="0" presId="urn:microsoft.com/office/officeart/2008/layout/CaptionedPictures"/>
    <dgm:cxn modelId="{68A2742C-1059-7841-9258-9E356A84D2BC}" type="presParOf" srcId="{C363BD47-94DD-45C6-9176-72DA13922155}" destId="{FC45B576-0B2F-4C5E-922F-FFFA9651BC35}" srcOrd="2" destOrd="0" presId="urn:microsoft.com/office/officeart/2008/layout/CaptionedPictures"/>
    <dgm:cxn modelId="{FDB1B464-A1BE-7C44-8603-C10C13A9F140}" type="presParOf" srcId="{FC45B576-0B2F-4C5E-922F-FFFA9651BC35}" destId="{D085E8C1-F803-4DEC-836C-68ABEA0C5D2C}" srcOrd="0" destOrd="0" presId="urn:microsoft.com/office/officeart/2008/layout/CaptionedPictures"/>
    <dgm:cxn modelId="{72BCF1B0-61FB-5F42-97CF-D497BCFFCC22}" type="presParOf" srcId="{FC45B576-0B2F-4C5E-922F-FFFA9651BC35}" destId="{8FDC2273-29D2-4CE7-AEA4-75F70ABE856C}" srcOrd="1" destOrd="0" presId="urn:microsoft.com/office/officeart/2008/layout/CaptionedPictures"/>
    <dgm:cxn modelId="{6F434C8D-BD1C-0145-9F3D-4827E370392D}" type="presParOf" srcId="{91590D76-EA05-48E2-AFFA-BF7760F8C784}" destId="{D0D63A5A-D01D-407B-B79D-632C6FA11407}" srcOrd="11" destOrd="0" presId="urn:microsoft.com/office/officeart/2008/layout/CaptionedPictures"/>
    <dgm:cxn modelId="{61F4A015-7905-3B41-AFAC-9513F965DB49}" type="presParOf" srcId="{91590D76-EA05-48E2-AFFA-BF7760F8C784}" destId="{A40CB784-2CD2-401D-AAB8-38784A26CA7D}" srcOrd="12" destOrd="0" presId="urn:microsoft.com/office/officeart/2008/layout/CaptionedPictures"/>
    <dgm:cxn modelId="{EA763B7E-FF47-994D-999C-B5073AF893B3}" type="presParOf" srcId="{A40CB784-2CD2-401D-AAB8-38784A26CA7D}" destId="{322C03B6-4B12-49AC-883F-9FCD1886D3F3}" srcOrd="0" destOrd="0" presId="urn:microsoft.com/office/officeart/2008/layout/CaptionedPictures"/>
    <dgm:cxn modelId="{55922356-F894-9C46-A04A-44002D98975B}" type="presParOf" srcId="{A40CB784-2CD2-401D-AAB8-38784A26CA7D}" destId="{6F9C13BE-E7BB-4F88-BACC-6067DB032D0E}" srcOrd="1" destOrd="0" presId="urn:microsoft.com/office/officeart/2008/layout/CaptionedPictures"/>
    <dgm:cxn modelId="{593331A1-2D5F-FD48-A117-8DA4FFB6D777}" type="presParOf" srcId="{A40CB784-2CD2-401D-AAB8-38784A26CA7D}" destId="{40E01985-F087-4FDE-8CB5-604907DB0A06}" srcOrd="2" destOrd="0" presId="urn:microsoft.com/office/officeart/2008/layout/CaptionedPictures"/>
    <dgm:cxn modelId="{07576000-10A0-CE41-8895-EA045E536F50}" type="presParOf" srcId="{40E01985-F087-4FDE-8CB5-604907DB0A06}" destId="{37DACB54-3568-430C-8344-59A41BCA7D8F}" srcOrd="0" destOrd="0" presId="urn:microsoft.com/office/officeart/2008/layout/CaptionedPictures"/>
    <dgm:cxn modelId="{BE73BD5C-F919-864E-A112-32B0337244ED}" type="presParOf" srcId="{40E01985-F087-4FDE-8CB5-604907DB0A06}" destId="{8233DE35-1495-4CFC-913C-C3161058339F}" srcOrd="1" destOrd="0" presId="urn:microsoft.com/office/officeart/2008/layout/CaptionedPictures"/>
    <dgm:cxn modelId="{C74EB915-B085-C34B-8F18-5790A9BA82D2}" type="presParOf" srcId="{91590D76-EA05-48E2-AFFA-BF7760F8C784}" destId="{09B8AFE6-A49D-4B3C-AE48-CAB77B70A399}" srcOrd="13" destOrd="0" presId="urn:microsoft.com/office/officeart/2008/layout/CaptionedPictures"/>
    <dgm:cxn modelId="{3017B0A1-E0F3-3A4F-A949-996F83E635CD}" type="presParOf" srcId="{91590D76-EA05-48E2-AFFA-BF7760F8C784}" destId="{7E10F3C2-D02F-457A-993A-D4084BC3356C}" srcOrd="14" destOrd="0" presId="urn:microsoft.com/office/officeart/2008/layout/CaptionedPictures"/>
    <dgm:cxn modelId="{63AB490C-CCE1-8849-A2FD-F5758F3CFE1B}" type="presParOf" srcId="{7E10F3C2-D02F-457A-993A-D4084BC3356C}" destId="{20EF9A0F-4700-449A-B4DD-8BC3F2E11974}" srcOrd="0" destOrd="0" presId="urn:microsoft.com/office/officeart/2008/layout/CaptionedPictures"/>
    <dgm:cxn modelId="{CF7E641D-F61F-AB44-A923-168AE7A1A852}" type="presParOf" srcId="{7E10F3C2-D02F-457A-993A-D4084BC3356C}" destId="{3CD91E32-6B7A-43A7-A8FD-07A33D4A04E7}" srcOrd="1" destOrd="0" presId="urn:microsoft.com/office/officeart/2008/layout/CaptionedPictures"/>
    <dgm:cxn modelId="{DB456D27-86F0-C94A-B790-EE64313C4109}" type="presParOf" srcId="{7E10F3C2-D02F-457A-993A-D4084BC3356C}" destId="{049364B3-6185-4ADD-B7C3-B4DBF18BA00B}" srcOrd="2" destOrd="0" presId="urn:microsoft.com/office/officeart/2008/layout/CaptionedPictures"/>
    <dgm:cxn modelId="{A6AD91CF-DC5A-B646-99C4-E5E6F5E7225F}" type="presParOf" srcId="{049364B3-6185-4ADD-B7C3-B4DBF18BA00B}" destId="{588670C4-67F4-43D0-9E71-BE8E67AD2580}" srcOrd="0" destOrd="0" presId="urn:microsoft.com/office/officeart/2008/layout/CaptionedPictures"/>
    <dgm:cxn modelId="{53A70CEC-44B8-9A46-8267-17EB167D32C7}" type="presParOf" srcId="{049364B3-6185-4ADD-B7C3-B4DBF18BA00B}" destId="{A3A01779-817C-4C41-A5E9-9319B75E0C27}" srcOrd="1" destOrd="0" presId="urn:microsoft.com/office/officeart/2008/layout/CaptionedPictures"/>
    <dgm:cxn modelId="{7621F9A9-EF38-2347-AB7A-708B9583C994}" type="presParOf" srcId="{91590D76-EA05-48E2-AFFA-BF7760F8C784}" destId="{B17480AF-C58A-4178-A892-7D92C489150E}" srcOrd="15" destOrd="0" presId="urn:microsoft.com/office/officeart/2008/layout/CaptionedPictures"/>
    <dgm:cxn modelId="{B4BA1EC5-F511-B24D-AEC6-142371B59CD4}" type="presParOf" srcId="{91590D76-EA05-48E2-AFFA-BF7760F8C784}" destId="{5660D622-63E7-4EB1-A5CD-A126AB3AF221}" srcOrd="16" destOrd="0" presId="urn:microsoft.com/office/officeart/2008/layout/CaptionedPictures"/>
    <dgm:cxn modelId="{6221E1C5-B899-A44E-B87A-DAB0F205DF69}" type="presParOf" srcId="{5660D622-63E7-4EB1-A5CD-A126AB3AF221}" destId="{CDBCF90C-98BD-4A9E-A906-8438074547A9}" srcOrd="0" destOrd="0" presId="urn:microsoft.com/office/officeart/2008/layout/CaptionedPictures"/>
    <dgm:cxn modelId="{9DBEC2C7-03EC-324B-9C4B-43830813F72E}" type="presParOf" srcId="{5660D622-63E7-4EB1-A5CD-A126AB3AF221}" destId="{33D17C8A-D9ED-4223-82CB-C07C55A11044}" srcOrd="1" destOrd="0" presId="urn:microsoft.com/office/officeart/2008/layout/CaptionedPictures"/>
    <dgm:cxn modelId="{5F6BE482-FB10-F643-9CAF-221FBA354952}" type="presParOf" srcId="{5660D622-63E7-4EB1-A5CD-A126AB3AF221}" destId="{BDEBCB4C-87F6-4BF7-8C5E-C53F0393FB67}" srcOrd="2" destOrd="0" presId="urn:microsoft.com/office/officeart/2008/layout/CaptionedPictures"/>
    <dgm:cxn modelId="{249EFB55-3CF2-CD40-9799-FBE213D8A689}" type="presParOf" srcId="{BDEBCB4C-87F6-4BF7-8C5E-C53F0393FB67}" destId="{232FE4C0-6024-4B52-996D-71A0B6D256B7}" srcOrd="0" destOrd="0" presId="urn:microsoft.com/office/officeart/2008/layout/CaptionedPictures"/>
    <dgm:cxn modelId="{676724AB-715C-BB4D-88AA-4A9BAC879D76}" type="presParOf" srcId="{BDEBCB4C-87F6-4BF7-8C5E-C53F0393FB67}" destId="{7EBF72D9-6759-430D-853D-E59BB7C82A0B}" srcOrd="1" destOrd="0" presId="urn:microsoft.com/office/officeart/2008/layout/CaptionedPictures"/>
    <dgm:cxn modelId="{C06FECAC-4643-8B47-8AC0-FA6C4EAE2C72}" type="presParOf" srcId="{91590D76-EA05-48E2-AFFA-BF7760F8C784}" destId="{10EBD8F6-5C4E-4CE4-ADC2-2E95AE837A66}" srcOrd="17" destOrd="0" presId="urn:microsoft.com/office/officeart/2008/layout/CaptionedPictures"/>
    <dgm:cxn modelId="{904BF13A-E0BF-594D-92CC-25758B0E5834}" type="presParOf" srcId="{91590D76-EA05-48E2-AFFA-BF7760F8C784}" destId="{65C06CB7-5218-4DAD-8446-85FB64564B91}" srcOrd="18" destOrd="0" presId="urn:microsoft.com/office/officeart/2008/layout/CaptionedPictures"/>
    <dgm:cxn modelId="{2FDFBB00-74C5-E34D-92F9-3D27C13C7670}" type="presParOf" srcId="{65C06CB7-5218-4DAD-8446-85FB64564B91}" destId="{5BCA2AEA-4892-44BC-B1F9-09968CA44880}" srcOrd="0" destOrd="0" presId="urn:microsoft.com/office/officeart/2008/layout/CaptionedPictures"/>
    <dgm:cxn modelId="{18EF726A-DA25-D94E-B104-B6FE76D17B1A}" type="presParOf" srcId="{65C06CB7-5218-4DAD-8446-85FB64564B91}" destId="{38974309-CA5F-42AD-8CE1-52F09D55F531}" srcOrd="1" destOrd="0" presId="urn:microsoft.com/office/officeart/2008/layout/CaptionedPictures"/>
    <dgm:cxn modelId="{03D39A92-25B3-9A41-9B09-1E9451DD9C54}" type="presParOf" srcId="{65C06CB7-5218-4DAD-8446-85FB64564B91}" destId="{34EC3916-4EF1-4A52-887E-88080A0133D1}" srcOrd="2" destOrd="0" presId="urn:microsoft.com/office/officeart/2008/layout/CaptionedPictures"/>
    <dgm:cxn modelId="{154599C6-CA13-7A45-B4C7-5331F7FBEDF3}" type="presParOf" srcId="{34EC3916-4EF1-4A52-887E-88080A0133D1}" destId="{01DB9835-1176-4C55-A488-C31A550E9AC1}" srcOrd="0" destOrd="0" presId="urn:microsoft.com/office/officeart/2008/layout/CaptionedPictures"/>
    <dgm:cxn modelId="{0A48412C-C1B7-7244-A173-5C8D92372E45}" type="presParOf" srcId="{34EC3916-4EF1-4A52-887E-88080A0133D1}" destId="{C5B52F67-C2F2-4BF0-B47C-99F78B80F4BE}" srcOrd="1" destOrd="0" presId="urn:microsoft.com/office/officeart/2008/layout/CaptionedPictures"/>
    <dgm:cxn modelId="{2754D2A9-2874-294F-9A90-DAF66FEC1267}" type="presParOf" srcId="{91590D76-EA05-48E2-AFFA-BF7760F8C784}" destId="{23A169C1-B497-4701-8FA4-D2D441392D8A}" srcOrd="19" destOrd="0" presId="urn:microsoft.com/office/officeart/2008/layout/CaptionedPictures"/>
    <dgm:cxn modelId="{5379E071-3A55-B04E-8DBE-45F95E040B92}" type="presParOf" srcId="{91590D76-EA05-48E2-AFFA-BF7760F8C784}" destId="{9B87F31E-6360-4834-859C-70FD92EF7FBB}" srcOrd="20" destOrd="0" presId="urn:microsoft.com/office/officeart/2008/layout/CaptionedPictures"/>
    <dgm:cxn modelId="{8E49622C-9C32-C646-8C5C-D2E7D964CEB7}" type="presParOf" srcId="{9B87F31E-6360-4834-859C-70FD92EF7FBB}" destId="{6BE436A0-B86B-4EF0-B8EF-3FA0C12FDE26}" srcOrd="0" destOrd="0" presId="urn:microsoft.com/office/officeart/2008/layout/CaptionedPictures"/>
    <dgm:cxn modelId="{02EA02C4-9B28-EB4C-88CB-AE2683FB521F}" type="presParOf" srcId="{9B87F31E-6360-4834-859C-70FD92EF7FBB}" destId="{320FBCD8-801F-4F3A-A8F0-FC4C04C1B926}" srcOrd="1" destOrd="0" presId="urn:microsoft.com/office/officeart/2008/layout/CaptionedPictures"/>
    <dgm:cxn modelId="{AFE2B1ED-CCBE-1549-AD8F-30B5FF7DB2C4}" type="presParOf" srcId="{9B87F31E-6360-4834-859C-70FD92EF7FBB}" destId="{A8A56166-B2CC-4337-9C26-BF88707D6EF3}" srcOrd="2" destOrd="0" presId="urn:microsoft.com/office/officeart/2008/layout/CaptionedPictures"/>
    <dgm:cxn modelId="{9E9BE2E7-18E3-E741-8D26-1EA3C7D019C1}" type="presParOf" srcId="{A8A56166-B2CC-4337-9C26-BF88707D6EF3}" destId="{C21D3D02-A936-480A-9FF1-09B6D6B5881B}" srcOrd="0" destOrd="0" presId="urn:microsoft.com/office/officeart/2008/layout/CaptionedPictures"/>
    <dgm:cxn modelId="{5D0CA80B-02BD-EA42-B1EE-02216926DD2E}" type="presParOf" srcId="{A8A56166-B2CC-4337-9C26-BF88707D6EF3}" destId="{FE348BD2-0523-4243-BD5B-5EEDCC38FD2B}" srcOrd="1" destOrd="0" presId="urn:microsoft.com/office/officeart/2008/layout/CaptionedPictures"/>
    <dgm:cxn modelId="{45098928-9BC5-1C4E-B9B4-148BF1BC758B}" type="presParOf" srcId="{91590D76-EA05-48E2-AFFA-BF7760F8C784}" destId="{34D05E8E-2068-436E-9F12-7EC2D33E3143}" srcOrd="21" destOrd="0" presId="urn:microsoft.com/office/officeart/2008/layout/CaptionedPictures"/>
    <dgm:cxn modelId="{5AB09A89-7FD3-BD4A-9E7F-1F6C1A8B674C}" type="presParOf" srcId="{91590D76-EA05-48E2-AFFA-BF7760F8C784}" destId="{0C94A0F8-1150-4793-B89E-898A1ECBBFD0}" srcOrd="22" destOrd="0" presId="urn:microsoft.com/office/officeart/2008/layout/CaptionedPictures"/>
    <dgm:cxn modelId="{9CEE0766-0688-DA4A-8D20-42FE67A26B3B}" type="presParOf" srcId="{0C94A0F8-1150-4793-B89E-898A1ECBBFD0}" destId="{F7878329-D876-49E8-A3D2-CB0497B6455B}" srcOrd="0" destOrd="0" presId="urn:microsoft.com/office/officeart/2008/layout/CaptionedPictures"/>
    <dgm:cxn modelId="{D11CE85A-34C3-E147-84A6-DB828007EB13}" type="presParOf" srcId="{0C94A0F8-1150-4793-B89E-898A1ECBBFD0}" destId="{174AE3FD-40B7-4CA3-A2B0-DF6F2601BA7A}" srcOrd="1" destOrd="0" presId="urn:microsoft.com/office/officeart/2008/layout/CaptionedPictures"/>
    <dgm:cxn modelId="{E84F5D30-92D3-0D4D-AC2E-038E82D9906C}" type="presParOf" srcId="{0C94A0F8-1150-4793-B89E-898A1ECBBFD0}" destId="{305DE30F-954A-4BA9-BF3A-DBF27A56E7F4}" srcOrd="2" destOrd="0" presId="urn:microsoft.com/office/officeart/2008/layout/CaptionedPictures"/>
    <dgm:cxn modelId="{9824E80E-BBBD-244D-98A0-6D8A81DE1B4D}" type="presParOf" srcId="{305DE30F-954A-4BA9-BF3A-DBF27A56E7F4}" destId="{340342BB-7E87-41DE-A693-4B194933406F}" srcOrd="0" destOrd="0" presId="urn:microsoft.com/office/officeart/2008/layout/CaptionedPictures"/>
    <dgm:cxn modelId="{285FCF60-2000-D54D-8F40-80A6E177D327}" type="presParOf" srcId="{305DE30F-954A-4BA9-BF3A-DBF27A56E7F4}" destId="{FB615D0D-4C3E-4F0B-9B3E-263EB306B680}" srcOrd="1" destOrd="0" presId="urn:microsoft.com/office/officeart/2008/layout/CaptionedPictures"/>
    <dgm:cxn modelId="{4283805A-C421-3A40-8F60-152FA8F26F75}" type="presParOf" srcId="{91590D76-EA05-48E2-AFFA-BF7760F8C784}" destId="{B0D6D84F-86C3-4429-8CF7-085C6CA08BE5}" srcOrd="23" destOrd="0" presId="urn:microsoft.com/office/officeart/2008/layout/CaptionedPictures"/>
    <dgm:cxn modelId="{5915A565-93D8-CB4A-82F8-06B5D9B5B182}" type="presParOf" srcId="{91590D76-EA05-48E2-AFFA-BF7760F8C784}" destId="{F978C807-D5CA-48DF-8855-DF3EDF08283B}" srcOrd="24" destOrd="0" presId="urn:microsoft.com/office/officeart/2008/layout/CaptionedPictures"/>
    <dgm:cxn modelId="{F430F9A2-8448-7040-83FD-B51B22921759}" type="presParOf" srcId="{F978C807-D5CA-48DF-8855-DF3EDF08283B}" destId="{E538627F-0B0A-4409-9549-7B123D931BEF}" srcOrd="0" destOrd="0" presId="urn:microsoft.com/office/officeart/2008/layout/CaptionedPictures"/>
    <dgm:cxn modelId="{B3B14E78-1BF9-764D-BEE6-5C0CDD618FDA}" type="presParOf" srcId="{F978C807-D5CA-48DF-8855-DF3EDF08283B}" destId="{F15EA761-1C54-426D-97FB-FF7DBD6A546B}" srcOrd="1" destOrd="0" presId="urn:microsoft.com/office/officeart/2008/layout/CaptionedPictures"/>
    <dgm:cxn modelId="{068CC902-2BF4-FD46-B503-F3275340618B}" type="presParOf" srcId="{F978C807-D5CA-48DF-8855-DF3EDF08283B}" destId="{41E25AA3-FE3C-40BA-82D4-3FE81E4D2060}" srcOrd="2" destOrd="0" presId="urn:microsoft.com/office/officeart/2008/layout/CaptionedPictures"/>
    <dgm:cxn modelId="{C98E577D-BEE4-6341-AA1B-3910EB7D0123}" type="presParOf" srcId="{41E25AA3-FE3C-40BA-82D4-3FE81E4D2060}" destId="{0C31C640-C1DD-4681-8E2A-CC4711E92ACE}" srcOrd="0" destOrd="0" presId="urn:microsoft.com/office/officeart/2008/layout/CaptionedPictures"/>
    <dgm:cxn modelId="{C5359D0F-5F3C-AD4F-A657-5E1973AF3E58}" type="presParOf" srcId="{41E25AA3-FE3C-40BA-82D4-3FE81E4D2060}" destId="{07518B2C-01D2-4C64-9ADB-C7210A486E04}" srcOrd="1" destOrd="0" presId="urn:microsoft.com/office/officeart/2008/layout/CaptionedPictures"/>
    <dgm:cxn modelId="{715D9D6A-9DBA-B044-AF24-3F15959F4B0A}" type="presParOf" srcId="{91590D76-EA05-48E2-AFFA-BF7760F8C784}" destId="{45D027DF-41E4-4C44-A059-6F433239773B}" srcOrd="25" destOrd="0" presId="urn:microsoft.com/office/officeart/2008/layout/CaptionedPictures"/>
    <dgm:cxn modelId="{30F16CAB-C3AB-664A-89B1-191BE20AB9C3}" type="presParOf" srcId="{91590D76-EA05-48E2-AFFA-BF7760F8C784}" destId="{BC52C838-0720-49DD-8DE8-9C616C1D6BB2}" srcOrd="26" destOrd="0" presId="urn:microsoft.com/office/officeart/2008/layout/CaptionedPictures"/>
    <dgm:cxn modelId="{8FC4EE19-2618-374C-B28D-A5B82207798A}" type="presParOf" srcId="{BC52C838-0720-49DD-8DE8-9C616C1D6BB2}" destId="{BF8F2FBA-2B07-45A5-8E9D-5DA35B29F943}" srcOrd="0" destOrd="0" presId="urn:microsoft.com/office/officeart/2008/layout/CaptionedPictures"/>
    <dgm:cxn modelId="{FBAC92BE-58F4-6446-A89B-D9FFE251DEA4}" type="presParOf" srcId="{BC52C838-0720-49DD-8DE8-9C616C1D6BB2}" destId="{4F224A23-507A-46D7-A3F7-6E3C8A59E4BC}" srcOrd="1" destOrd="0" presId="urn:microsoft.com/office/officeart/2008/layout/CaptionedPictures"/>
    <dgm:cxn modelId="{D6D7E31F-9707-4C4B-9012-A2F24C5F28A7}" type="presParOf" srcId="{BC52C838-0720-49DD-8DE8-9C616C1D6BB2}" destId="{CB939A25-E1A2-4167-A771-79B84EA00993}" srcOrd="2" destOrd="0" presId="urn:microsoft.com/office/officeart/2008/layout/CaptionedPictures"/>
    <dgm:cxn modelId="{8E7D975F-1887-AE46-BADE-4A1E642DEC15}" type="presParOf" srcId="{CB939A25-E1A2-4167-A771-79B84EA00993}" destId="{2C9C24FE-0D18-4765-B7C1-CD37EAF994C1}" srcOrd="0" destOrd="0" presId="urn:microsoft.com/office/officeart/2008/layout/CaptionedPictures"/>
    <dgm:cxn modelId="{46B857BE-4341-C14D-B119-375AD7286137}" type="presParOf" srcId="{CB939A25-E1A2-4167-A771-79B84EA00993}" destId="{825E76AA-5315-481D-B8FC-12CE647F2AA3}" srcOrd="1" destOrd="0" presId="urn:microsoft.com/office/officeart/2008/layout/CaptionedPictures"/>
    <dgm:cxn modelId="{13E0E473-B448-094C-93E0-D72324C91B2A}" type="presParOf" srcId="{91590D76-EA05-48E2-AFFA-BF7760F8C784}" destId="{F03AED88-DA65-4001-AF4F-0BA5017EB2AF}" srcOrd="27" destOrd="0" presId="urn:microsoft.com/office/officeart/2008/layout/CaptionedPictures"/>
    <dgm:cxn modelId="{05878F73-295A-E74B-8003-92291E4C86B0}" type="presParOf" srcId="{91590D76-EA05-48E2-AFFA-BF7760F8C784}" destId="{E596E4F6-344E-4140-B3C4-8316EF2EEA55}" srcOrd="28" destOrd="0" presId="urn:microsoft.com/office/officeart/2008/layout/CaptionedPictures"/>
    <dgm:cxn modelId="{2138D8C4-6F75-E94D-A2A6-AD2B8C953901}" type="presParOf" srcId="{E596E4F6-344E-4140-B3C4-8316EF2EEA55}" destId="{DE363A4A-E750-404E-96C5-835F3E008011}" srcOrd="0" destOrd="0" presId="urn:microsoft.com/office/officeart/2008/layout/CaptionedPictures"/>
    <dgm:cxn modelId="{C4E74874-BA8F-8B46-9F97-DE9B127D48C6}" type="presParOf" srcId="{E596E4F6-344E-4140-B3C4-8316EF2EEA55}" destId="{34E72C02-83A8-4444-899D-AC67882DFF0E}" srcOrd="1" destOrd="0" presId="urn:microsoft.com/office/officeart/2008/layout/CaptionedPictures"/>
    <dgm:cxn modelId="{D56EFA22-FAB1-AC4C-9C54-74B113D2DB10}" type="presParOf" srcId="{E596E4F6-344E-4140-B3C4-8316EF2EEA55}" destId="{8838A2B2-F8B8-45CA-9CE9-5FB4AA85E2CC}" srcOrd="2" destOrd="0" presId="urn:microsoft.com/office/officeart/2008/layout/CaptionedPictures"/>
    <dgm:cxn modelId="{C3CFD380-533C-D443-A812-168299F36442}" type="presParOf" srcId="{8838A2B2-F8B8-45CA-9CE9-5FB4AA85E2CC}" destId="{36802B57-BCDE-4D07-A80D-27369679027B}" srcOrd="0" destOrd="0" presId="urn:microsoft.com/office/officeart/2008/layout/CaptionedPictures"/>
    <dgm:cxn modelId="{F4981E89-45A4-884C-8CCB-81C92D7FE703}" type="presParOf" srcId="{8838A2B2-F8B8-45CA-9CE9-5FB4AA85E2CC}" destId="{3E2CA3CC-D37B-4AA3-9B3D-4598023D9D54}" srcOrd="1" destOrd="0" presId="urn:microsoft.com/office/officeart/2008/layout/CaptionedPictures"/>
    <dgm:cxn modelId="{B1134FA1-A2BA-6048-9297-A5DA9026AE12}" type="presParOf" srcId="{91590D76-EA05-48E2-AFFA-BF7760F8C784}" destId="{350CD027-9EB0-4255-9692-8C45CAD8BDB7}" srcOrd="29" destOrd="0" presId="urn:microsoft.com/office/officeart/2008/layout/CaptionedPictures"/>
    <dgm:cxn modelId="{423D1909-3C5A-BA44-9274-1AA937EA5B03}" type="presParOf" srcId="{91590D76-EA05-48E2-AFFA-BF7760F8C784}" destId="{29EF6430-60CF-4EE9-8E59-21DDE6CB768A}" srcOrd="30" destOrd="0" presId="urn:microsoft.com/office/officeart/2008/layout/CaptionedPictures"/>
    <dgm:cxn modelId="{6E13661F-C51B-7344-8B59-709B5903DF21}" type="presParOf" srcId="{29EF6430-60CF-4EE9-8E59-21DDE6CB768A}" destId="{BCF24D3A-EDF0-42B2-A62F-2BA9AA0186CE}" srcOrd="0" destOrd="0" presId="urn:microsoft.com/office/officeart/2008/layout/CaptionedPictures"/>
    <dgm:cxn modelId="{8A66925D-94D6-8749-A447-E42505C6E83B}" type="presParOf" srcId="{29EF6430-60CF-4EE9-8E59-21DDE6CB768A}" destId="{87AFA181-4715-439D-A138-18A4357DB254}" srcOrd="1" destOrd="0" presId="urn:microsoft.com/office/officeart/2008/layout/CaptionedPictures"/>
    <dgm:cxn modelId="{6FC0BB85-FB42-9B4C-97E2-6BE4E6A51A73}" type="presParOf" srcId="{29EF6430-60CF-4EE9-8E59-21DDE6CB768A}" destId="{9F4E39D0-FD83-4E00-B736-3C5933D0D85B}" srcOrd="2" destOrd="0" presId="urn:microsoft.com/office/officeart/2008/layout/CaptionedPictures"/>
    <dgm:cxn modelId="{4FC81EBA-2967-984C-AD53-12B15A5D2E7C}" type="presParOf" srcId="{9F4E39D0-FD83-4E00-B736-3C5933D0D85B}" destId="{99BB8B8D-7027-4602-B1F4-418602BB3E58}" srcOrd="0" destOrd="0" presId="urn:microsoft.com/office/officeart/2008/layout/CaptionedPictures"/>
    <dgm:cxn modelId="{9771C695-C508-5043-BD2E-CCD35A456DE4}" type="presParOf" srcId="{9F4E39D0-FD83-4E00-B736-3C5933D0D85B}" destId="{023A280E-5731-4E96-AABF-1B9260A0FED2}" srcOrd="1" destOrd="0" presId="urn:microsoft.com/office/officeart/2008/layout/CaptionedPictures"/>
    <dgm:cxn modelId="{85486394-261F-9B49-80E2-B44CA23A5FF7}" type="presParOf" srcId="{91590D76-EA05-48E2-AFFA-BF7760F8C784}" destId="{763E601A-094C-4D42-9D55-74C9D30F6B5F}" srcOrd="31" destOrd="0" presId="urn:microsoft.com/office/officeart/2008/layout/CaptionedPictures"/>
    <dgm:cxn modelId="{9D3FD3AC-C6C2-6E44-83D8-5DC36CDE81CA}" type="presParOf" srcId="{91590D76-EA05-48E2-AFFA-BF7760F8C784}" destId="{8B230828-EAC0-4CB5-9BD0-F34E577053A4}" srcOrd="32" destOrd="0" presId="urn:microsoft.com/office/officeart/2008/layout/CaptionedPictures"/>
    <dgm:cxn modelId="{D602675F-47EC-7442-BDF0-E335EE77D96A}" type="presParOf" srcId="{8B230828-EAC0-4CB5-9BD0-F34E577053A4}" destId="{2353EE17-B2CC-47B9-A3EA-63E2B66996C1}" srcOrd="0" destOrd="0" presId="urn:microsoft.com/office/officeart/2008/layout/CaptionedPictures"/>
    <dgm:cxn modelId="{45F8F52B-59B9-8F49-86AA-E7EB826B4143}" type="presParOf" srcId="{8B230828-EAC0-4CB5-9BD0-F34E577053A4}" destId="{F2223294-6446-47BC-A77A-523CA07E1DD8}" srcOrd="1" destOrd="0" presId="urn:microsoft.com/office/officeart/2008/layout/CaptionedPictures"/>
    <dgm:cxn modelId="{C6E95D25-CACC-A64A-8F3B-432A4670CC5B}" type="presParOf" srcId="{8B230828-EAC0-4CB5-9BD0-F34E577053A4}" destId="{CBA38B8B-78A1-4F73-B7E8-36B26359F0E7}" srcOrd="2" destOrd="0" presId="urn:microsoft.com/office/officeart/2008/layout/CaptionedPictures"/>
    <dgm:cxn modelId="{BDF88CA6-7CC5-114A-BEFC-6A90C0FACD42}" type="presParOf" srcId="{CBA38B8B-78A1-4F73-B7E8-36B26359F0E7}" destId="{CFF9D401-26E6-4F1B-9CA7-E4677082282E}" srcOrd="0" destOrd="0" presId="urn:microsoft.com/office/officeart/2008/layout/CaptionedPictures"/>
    <dgm:cxn modelId="{14F5EF08-07E2-C346-8435-54C47511C1B8}" type="presParOf" srcId="{CBA38B8B-78A1-4F73-B7E8-36B26359F0E7}" destId="{544218C6-3671-4B2B-A562-B39EE4167B42}" srcOrd="1" destOrd="0" presId="urn:microsoft.com/office/officeart/2008/layout/CaptionedPictures"/>
    <dgm:cxn modelId="{DB001A68-2C34-074A-9A6C-1EDB7D82ACE0}" type="presParOf" srcId="{91590D76-EA05-48E2-AFFA-BF7760F8C784}" destId="{43A3507E-7892-420B-9C63-211B637C8007}" srcOrd="33" destOrd="0" presId="urn:microsoft.com/office/officeart/2008/layout/CaptionedPictures"/>
    <dgm:cxn modelId="{1E85F8D1-1889-074D-9E0D-63EFE804A870}" type="presParOf" srcId="{91590D76-EA05-48E2-AFFA-BF7760F8C784}" destId="{3D1EFF9F-08ED-44B3-81F4-219689B6BC68}" srcOrd="34" destOrd="0" presId="urn:microsoft.com/office/officeart/2008/layout/CaptionedPictures"/>
    <dgm:cxn modelId="{F2B16176-93B8-8C40-ADED-E5280FDF54AF}" type="presParOf" srcId="{3D1EFF9F-08ED-44B3-81F4-219689B6BC68}" destId="{92D0B1CB-F2FD-481B-8BD9-1098A3BE8918}" srcOrd="0" destOrd="0" presId="urn:microsoft.com/office/officeart/2008/layout/CaptionedPictures"/>
    <dgm:cxn modelId="{443D5D29-ACD0-1E4C-A7D0-5EC8E815FB1D}" type="presParOf" srcId="{3D1EFF9F-08ED-44B3-81F4-219689B6BC68}" destId="{3F4E6387-7E32-4410-AEE5-A8C809EA589C}" srcOrd="1" destOrd="0" presId="urn:microsoft.com/office/officeart/2008/layout/CaptionedPictures"/>
    <dgm:cxn modelId="{AE67587C-4DEB-D645-8083-BD0291804D3A}" type="presParOf" srcId="{3D1EFF9F-08ED-44B3-81F4-219689B6BC68}" destId="{4860136A-FB00-4BFD-BDDF-27B971D39180}" srcOrd="2" destOrd="0" presId="urn:microsoft.com/office/officeart/2008/layout/CaptionedPictures"/>
    <dgm:cxn modelId="{255A2CFD-37E8-1540-8CFD-7D6E19272FD8}" type="presParOf" srcId="{4860136A-FB00-4BFD-BDDF-27B971D39180}" destId="{49AF3F4D-BC98-4ABD-87E4-2B9F84B27CFE}" srcOrd="0" destOrd="0" presId="urn:microsoft.com/office/officeart/2008/layout/CaptionedPictures"/>
    <dgm:cxn modelId="{FD8D6706-5E4E-DB40-9E56-D6C1F3063208}" type="presParOf" srcId="{4860136A-FB00-4BFD-BDDF-27B971D39180}" destId="{9CA5052D-1CB4-4397-B7CC-FECF50C8E0B4}" srcOrd="1" destOrd="0" presId="urn:microsoft.com/office/officeart/2008/layout/CaptionedPictures"/>
    <dgm:cxn modelId="{C073479D-476E-C548-BAC6-91021A02EE4F}" type="presParOf" srcId="{91590D76-EA05-48E2-AFFA-BF7760F8C784}" destId="{6C2DD2E7-97BB-44B1-ADF6-C0EA47E9FC2D}" srcOrd="35" destOrd="0" presId="urn:microsoft.com/office/officeart/2008/layout/CaptionedPictures"/>
    <dgm:cxn modelId="{159BF619-4C93-834E-A45D-A00DF2FCA663}" type="presParOf" srcId="{91590D76-EA05-48E2-AFFA-BF7760F8C784}" destId="{ABBF9CA4-9B85-4C6D-9CA4-5E6096303040}" srcOrd="36" destOrd="0" presId="urn:microsoft.com/office/officeart/2008/layout/CaptionedPictures"/>
    <dgm:cxn modelId="{3A5B35C5-0863-BA4B-82F4-07CA9EF9A4CA}" type="presParOf" srcId="{ABBF9CA4-9B85-4C6D-9CA4-5E6096303040}" destId="{73A46980-05BF-4935-B7C6-2FEBF3E7C973}" srcOrd="0" destOrd="0" presId="urn:microsoft.com/office/officeart/2008/layout/CaptionedPictures"/>
    <dgm:cxn modelId="{98D3B927-8370-E447-B7C6-F4341B5D9AC9}" type="presParOf" srcId="{ABBF9CA4-9B85-4C6D-9CA4-5E6096303040}" destId="{8B4F850D-B873-4326-8296-AC5BC4C2597F}" srcOrd="1" destOrd="0" presId="urn:microsoft.com/office/officeart/2008/layout/CaptionedPictures"/>
    <dgm:cxn modelId="{4085350C-9602-554C-B4C1-0B4B1988389F}" type="presParOf" srcId="{ABBF9CA4-9B85-4C6D-9CA4-5E6096303040}" destId="{448BA80E-CE23-41D0-B48F-091994BE81BC}" srcOrd="2" destOrd="0" presId="urn:microsoft.com/office/officeart/2008/layout/CaptionedPictures"/>
    <dgm:cxn modelId="{88BB9C04-7F44-CF4A-9D66-DBD7DAF65503}" type="presParOf" srcId="{448BA80E-CE23-41D0-B48F-091994BE81BC}" destId="{C661C5A5-5825-42A0-B6D4-572AC0AE46A1}" srcOrd="0" destOrd="0" presId="urn:microsoft.com/office/officeart/2008/layout/CaptionedPictures"/>
    <dgm:cxn modelId="{3CAA1EF2-9762-074A-985E-223A94E5138A}" type="presParOf" srcId="{448BA80E-CE23-41D0-B48F-091994BE81BC}" destId="{DD352138-0644-4450-9F36-74FFD55B09CD}" srcOrd="1" destOrd="0" presId="urn:microsoft.com/office/officeart/2008/layout/CaptionedPictures"/>
    <dgm:cxn modelId="{00F1C2B4-11F2-DE43-B512-7B9DD4CCEF29}" type="presParOf" srcId="{91590D76-EA05-48E2-AFFA-BF7760F8C784}" destId="{D1D6D275-F82A-43E2-A91A-15A9630C293C}" srcOrd="37" destOrd="0" presId="urn:microsoft.com/office/officeart/2008/layout/CaptionedPictures"/>
    <dgm:cxn modelId="{E38139D5-3113-254A-B4C7-47876B3E0164}" type="presParOf" srcId="{91590D76-EA05-48E2-AFFA-BF7760F8C784}" destId="{AE20F5AC-452C-42D2-BDB7-73D1D76C3B7A}" srcOrd="38" destOrd="0" presId="urn:microsoft.com/office/officeart/2008/layout/CaptionedPictures"/>
    <dgm:cxn modelId="{B60CE690-98BF-CE41-B115-5FC74442558B}" type="presParOf" srcId="{AE20F5AC-452C-42D2-BDB7-73D1D76C3B7A}" destId="{55383630-DE73-430E-A111-ABD5C4C1586B}" srcOrd="0" destOrd="0" presId="urn:microsoft.com/office/officeart/2008/layout/CaptionedPictures"/>
    <dgm:cxn modelId="{33A0BDD3-D763-4540-AA7D-370436DB455E}" type="presParOf" srcId="{AE20F5AC-452C-42D2-BDB7-73D1D76C3B7A}" destId="{F609B079-6422-41A0-97CB-3FDB9FB7EAF2}" srcOrd="1" destOrd="0" presId="urn:microsoft.com/office/officeart/2008/layout/CaptionedPictures"/>
    <dgm:cxn modelId="{C054432B-58EB-3346-AF2D-0BB0C77A0337}" type="presParOf" srcId="{AE20F5AC-452C-42D2-BDB7-73D1D76C3B7A}" destId="{3C2F4962-F319-4E92-94EE-CCEA7A57E804}" srcOrd="2" destOrd="0" presId="urn:microsoft.com/office/officeart/2008/layout/CaptionedPictures"/>
    <dgm:cxn modelId="{04365533-F4E7-0E44-9335-43EB3E0FC323}" type="presParOf" srcId="{3C2F4962-F319-4E92-94EE-CCEA7A57E804}" destId="{98BFEAF6-268F-455C-9FB3-F34764A0EAAE}" srcOrd="0" destOrd="0" presId="urn:microsoft.com/office/officeart/2008/layout/CaptionedPictures"/>
    <dgm:cxn modelId="{B6C08E21-1E98-8140-A836-7E3C3329D3A1}" type="presParOf" srcId="{3C2F4962-F319-4E92-94EE-CCEA7A57E804}" destId="{FB147E8E-21C8-46D5-9547-7F7C1C1A98CE}" srcOrd="1" destOrd="0" presId="urn:microsoft.com/office/officeart/2008/layout/CaptionedPictures"/>
    <dgm:cxn modelId="{9FD493A9-B6C9-8448-A76A-D7DB7F954726}" type="presParOf" srcId="{91590D76-EA05-48E2-AFFA-BF7760F8C784}" destId="{E88D90C8-18C3-409E-AD05-DA1189DDC0CF}" srcOrd="39" destOrd="0" presId="urn:microsoft.com/office/officeart/2008/layout/CaptionedPictures"/>
    <dgm:cxn modelId="{63B330C6-076F-CD45-B8B6-DCA6A1435A0F}" type="presParOf" srcId="{91590D76-EA05-48E2-AFFA-BF7760F8C784}" destId="{90D97F7C-6303-4B15-A8EE-5209D779E8E6}" srcOrd="40" destOrd="0" presId="urn:microsoft.com/office/officeart/2008/layout/CaptionedPictures"/>
    <dgm:cxn modelId="{9B140389-D348-BC41-A8B2-1CD06E9A17F2}" type="presParOf" srcId="{90D97F7C-6303-4B15-A8EE-5209D779E8E6}" destId="{641E60E6-13C0-4B60-8619-E94A59F2C78A}" srcOrd="0" destOrd="0" presId="urn:microsoft.com/office/officeart/2008/layout/CaptionedPictures"/>
    <dgm:cxn modelId="{FFB4CDB3-8D2C-F640-9E42-84EB9BC80192}" type="presParOf" srcId="{90D97F7C-6303-4B15-A8EE-5209D779E8E6}" destId="{FDBCACE9-658F-4712-B4BA-6114C590E6FF}" srcOrd="1" destOrd="0" presId="urn:microsoft.com/office/officeart/2008/layout/CaptionedPictures"/>
    <dgm:cxn modelId="{859BE459-1C71-1B4C-B2E4-3EE397D97BB7}" type="presParOf" srcId="{90D97F7C-6303-4B15-A8EE-5209D779E8E6}" destId="{E5244277-3E2E-4D7B-8DF3-13761B299C0D}" srcOrd="2" destOrd="0" presId="urn:microsoft.com/office/officeart/2008/layout/CaptionedPictures"/>
    <dgm:cxn modelId="{9C60E4F3-60E9-9C44-893D-8A8D10EAF249}" type="presParOf" srcId="{E5244277-3E2E-4D7B-8DF3-13761B299C0D}" destId="{478B7EC4-EB60-46C4-A0F1-928298E4832C}" srcOrd="0" destOrd="0" presId="urn:microsoft.com/office/officeart/2008/layout/CaptionedPictures"/>
    <dgm:cxn modelId="{578E3ABB-05B0-3A44-9F09-B7A2BF3C7CD2}" type="presParOf" srcId="{E5244277-3E2E-4D7B-8DF3-13761B299C0D}" destId="{F1354915-FFD1-4555-BB79-8FDC7A532351}" srcOrd="1" destOrd="0" presId="urn:microsoft.com/office/officeart/2008/layout/CaptionedPictures"/>
    <dgm:cxn modelId="{902800FB-0683-E042-9004-CBBAE1684522}" type="presParOf" srcId="{91590D76-EA05-48E2-AFFA-BF7760F8C784}" destId="{38044157-38C0-4AC8-ADAA-47960585DB5F}" srcOrd="41" destOrd="0" presId="urn:microsoft.com/office/officeart/2008/layout/CaptionedPictures"/>
    <dgm:cxn modelId="{7D7F5A10-3C83-1345-AF28-CECB854D4F6C}" type="presParOf" srcId="{91590D76-EA05-48E2-AFFA-BF7760F8C784}" destId="{8FC7FF37-D343-4D08-9495-5D7E1F770703}" srcOrd="42" destOrd="0" presId="urn:microsoft.com/office/officeart/2008/layout/CaptionedPictures"/>
    <dgm:cxn modelId="{B3DAF665-C9D1-CF49-A7AA-4D8980ED39E8}" type="presParOf" srcId="{8FC7FF37-D343-4D08-9495-5D7E1F770703}" destId="{D6383156-FFCC-4B1B-87DF-7D88E487A0EA}" srcOrd="0" destOrd="0" presId="urn:microsoft.com/office/officeart/2008/layout/CaptionedPictures"/>
    <dgm:cxn modelId="{41D43413-7EDF-A643-8BC4-F6E52D05C6DC}" type="presParOf" srcId="{8FC7FF37-D343-4D08-9495-5D7E1F770703}" destId="{C17BA10A-C3BB-4C0A-8001-DD86052D096D}" srcOrd="1" destOrd="0" presId="urn:microsoft.com/office/officeart/2008/layout/CaptionedPictures"/>
    <dgm:cxn modelId="{9FFDE9EC-352A-974C-A6ED-E03A28AC6292}" type="presParOf" srcId="{8FC7FF37-D343-4D08-9495-5D7E1F770703}" destId="{913A93F0-3A1E-4641-B554-D8C5323AEC71}" srcOrd="2" destOrd="0" presId="urn:microsoft.com/office/officeart/2008/layout/CaptionedPictures"/>
    <dgm:cxn modelId="{ACD3922E-B298-ED4B-B482-BBE8F6C42B29}" type="presParOf" srcId="{913A93F0-3A1E-4641-B554-D8C5323AEC71}" destId="{67FAA1CD-00EE-4E43-B06A-F3CFE59DBC2F}" srcOrd="0" destOrd="0" presId="urn:microsoft.com/office/officeart/2008/layout/CaptionedPictures"/>
    <dgm:cxn modelId="{20CE7650-618D-D04B-8DBC-2058EBFB6CF4}" type="presParOf" srcId="{913A93F0-3A1E-4641-B554-D8C5323AEC71}" destId="{02A6C1D4-7FA0-44BD-9D26-5E481ADF4A8E}" srcOrd="1" destOrd="0" presId="urn:microsoft.com/office/officeart/2008/layout/CaptionedPictures"/>
    <dgm:cxn modelId="{840B5179-E5D1-6A4F-9AE7-7D9703FC2DE4}" type="presParOf" srcId="{91590D76-EA05-48E2-AFFA-BF7760F8C784}" destId="{54C7BDB4-9C09-4CBE-A95E-07FEA9A341CA}" srcOrd="43" destOrd="0" presId="urn:microsoft.com/office/officeart/2008/layout/CaptionedPictures"/>
    <dgm:cxn modelId="{136C89FC-E5D9-064C-9AB2-5948816B6E5E}" type="presParOf" srcId="{91590D76-EA05-48E2-AFFA-BF7760F8C784}" destId="{428C4DBC-CC31-4807-9383-DCA40CD154B8}" srcOrd="44" destOrd="0" presId="urn:microsoft.com/office/officeart/2008/layout/CaptionedPictures"/>
    <dgm:cxn modelId="{62F19FC8-8001-CA4D-A44C-EF4C16093C30}" type="presParOf" srcId="{428C4DBC-CC31-4807-9383-DCA40CD154B8}" destId="{59307423-20C4-4DE2-A9B0-3281F0131AD8}" srcOrd="0" destOrd="0" presId="urn:microsoft.com/office/officeart/2008/layout/CaptionedPictures"/>
    <dgm:cxn modelId="{36479864-3130-954C-8E4B-CAFA5028338F}" type="presParOf" srcId="{428C4DBC-CC31-4807-9383-DCA40CD154B8}" destId="{7723C3D0-AE9C-4CD7-A0AF-35BB759700B1}" srcOrd="1" destOrd="0" presId="urn:microsoft.com/office/officeart/2008/layout/CaptionedPictures"/>
    <dgm:cxn modelId="{221581A5-964D-B64A-9FE2-5C8E2024081C}" type="presParOf" srcId="{428C4DBC-CC31-4807-9383-DCA40CD154B8}" destId="{5D886A31-BB32-46FF-814C-D1386D7372CD}" srcOrd="2" destOrd="0" presId="urn:microsoft.com/office/officeart/2008/layout/CaptionedPictures"/>
    <dgm:cxn modelId="{973AE604-7EC5-A644-AAFC-562C76EC0BE4}" type="presParOf" srcId="{5D886A31-BB32-46FF-814C-D1386D7372CD}" destId="{8A09DDC1-EDB4-4256-BC7E-F7EB9C58918C}" srcOrd="0" destOrd="0" presId="urn:microsoft.com/office/officeart/2008/layout/CaptionedPictures"/>
    <dgm:cxn modelId="{88759627-E188-5042-B166-E7398071A076}" type="presParOf" srcId="{5D886A31-BB32-46FF-814C-D1386D7372CD}" destId="{E61A5334-4EC4-44B8-998A-46CD01744C04}" srcOrd="1" destOrd="0" presId="urn:microsoft.com/office/officeart/2008/layout/CaptionedPictures"/>
    <dgm:cxn modelId="{4089E9CE-2593-534C-8472-40DC52547F95}" type="presParOf" srcId="{91590D76-EA05-48E2-AFFA-BF7760F8C784}" destId="{51E44996-515D-4063-AF90-9EF39754F5A2}" srcOrd="45" destOrd="0" presId="urn:microsoft.com/office/officeart/2008/layout/CaptionedPictures"/>
    <dgm:cxn modelId="{E05C0283-780B-8343-A4D5-598A63DF8BF5}" type="presParOf" srcId="{91590D76-EA05-48E2-AFFA-BF7760F8C784}" destId="{2757C728-1D6A-4887-93FD-58B555AE806F}" srcOrd="46" destOrd="0" presId="urn:microsoft.com/office/officeart/2008/layout/CaptionedPictures"/>
    <dgm:cxn modelId="{A8CE4164-2B2A-D04E-A3BA-CB4A878341E8}" type="presParOf" srcId="{2757C728-1D6A-4887-93FD-58B555AE806F}" destId="{D17B78EB-9AEB-43D1-9204-EC356E3054D9}" srcOrd="0" destOrd="0" presId="urn:microsoft.com/office/officeart/2008/layout/CaptionedPictures"/>
    <dgm:cxn modelId="{A7EDEA0A-80B8-B042-9376-EE8905BBB948}" type="presParOf" srcId="{2757C728-1D6A-4887-93FD-58B555AE806F}" destId="{7412BFA5-9AA8-447E-BAA2-AA294C721E5C}" srcOrd="1" destOrd="0" presId="urn:microsoft.com/office/officeart/2008/layout/CaptionedPictures"/>
    <dgm:cxn modelId="{7B53AA7E-2834-7C47-93E5-CD2AC40CE7E6}" type="presParOf" srcId="{2757C728-1D6A-4887-93FD-58B555AE806F}" destId="{7CE36C99-3E29-4092-AE01-B526A0CAF2E7}" srcOrd="2" destOrd="0" presId="urn:microsoft.com/office/officeart/2008/layout/CaptionedPictures"/>
    <dgm:cxn modelId="{8DDB1027-C46B-364E-900B-6A835D414957}" type="presParOf" srcId="{7CE36C99-3E29-4092-AE01-B526A0CAF2E7}" destId="{B0DDAB44-F03E-4975-965A-83A25BEE7C82}" srcOrd="0" destOrd="0" presId="urn:microsoft.com/office/officeart/2008/layout/CaptionedPictures"/>
    <dgm:cxn modelId="{FC5E8E6D-6051-7742-849A-4ECAAB64B407}" type="presParOf" srcId="{7CE36C99-3E29-4092-AE01-B526A0CAF2E7}" destId="{384D5F70-F368-42BE-9CC8-37BB7B170716}" srcOrd="1" destOrd="0" presId="urn:microsoft.com/office/officeart/2008/layout/CaptionedPictures"/>
    <dgm:cxn modelId="{451EE055-EE80-B141-9ADD-9D7E8D070D6B}" type="presParOf" srcId="{91590D76-EA05-48E2-AFFA-BF7760F8C784}" destId="{8DB42B9E-7FED-4738-A9F0-BEB5DFE16A7D}" srcOrd="47" destOrd="0" presId="urn:microsoft.com/office/officeart/2008/layout/CaptionedPictures"/>
    <dgm:cxn modelId="{8C7B9478-7AB0-CF4C-B37B-E309D2A90A59}" type="presParOf" srcId="{91590D76-EA05-48E2-AFFA-BF7760F8C784}" destId="{D17F6101-F071-4B4E-B7A2-B7B68DB5789A}" srcOrd="48" destOrd="0" presId="urn:microsoft.com/office/officeart/2008/layout/CaptionedPictures"/>
    <dgm:cxn modelId="{ADED8FEA-1861-E14C-BE01-626E3EBB5917}" type="presParOf" srcId="{D17F6101-F071-4B4E-B7A2-B7B68DB5789A}" destId="{894096EB-B4E7-4A65-88A3-800B1A2C000E}" srcOrd="0" destOrd="0" presId="urn:microsoft.com/office/officeart/2008/layout/CaptionedPictures"/>
    <dgm:cxn modelId="{C7E21111-DC2A-6D4A-B28C-4E43672D5B98}" type="presParOf" srcId="{D17F6101-F071-4B4E-B7A2-B7B68DB5789A}" destId="{196119A7-9E2A-4154-96D5-35EF97E8124F}" srcOrd="1" destOrd="0" presId="urn:microsoft.com/office/officeart/2008/layout/CaptionedPictures"/>
    <dgm:cxn modelId="{FD524DF6-C7AA-0C49-B469-84371205DCCC}" type="presParOf" srcId="{D17F6101-F071-4B4E-B7A2-B7B68DB5789A}" destId="{66C19CEA-6D40-4B93-991A-973A51C56ACE}" srcOrd="2" destOrd="0" presId="urn:microsoft.com/office/officeart/2008/layout/CaptionedPictures"/>
    <dgm:cxn modelId="{A347FD1D-8236-F949-9E69-8B088A384A5B}" type="presParOf" srcId="{66C19CEA-6D40-4B93-991A-973A51C56ACE}" destId="{BC099C3E-A407-426B-A71B-B9B88E7F0F12}" srcOrd="0" destOrd="0" presId="urn:microsoft.com/office/officeart/2008/layout/CaptionedPictures"/>
    <dgm:cxn modelId="{D81A14CE-C2D7-0B44-A689-A55DF40939FC}" type="presParOf" srcId="{66C19CEA-6D40-4B93-991A-973A51C56ACE}" destId="{BFD5A264-79BC-44B1-B883-4BF701B47C5E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323C29-7145-4826-A022-AC2387097F02}">
      <dsp:nvSpPr>
        <dsp:cNvPr id="0" name=""/>
        <dsp:cNvSpPr/>
      </dsp:nvSpPr>
      <dsp:spPr>
        <a:xfrm>
          <a:off x="436045" y="197375"/>
          <a:ext cx="1019939" cy="99167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81F88F-8A33-4C3A-8850-CFCBC6F56238}">
      <dsp:nvSpPr>
        <dsp:cNvPr id="0" name=""/>
        <dsp:cNvSpPr/>
      </dsp:nvSpPr>
      <dsp:spPr>
        <a:xfrm>
          <a:off x="528767" y="191425"/>
          <a:ext cx="834495" cy="70904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D84025-B4D9-4A47-99CE-0C301670311F}">
      <dsp:nvSpPr>
        <dsp:cNvPr id="0" name=""/>
        <dsp:cNvSpPr/>
      </dsp:nvSpPr>
      <dsp:spPr>
        <a:xfrm>
          <a:off x="528767" y="1009567"/>
          <a:ext cx="834495" cy="18543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Consuelo Morales</a:t>
          </a:r>
          <a:endParaRPr lang="es-CO" sz="500" kern="1200" dirty="0"/>
        </a:p>
      </dsp:txBody>
      <dsp:txXfrm>
        <a:off x="528767" y="1009567"/>
        <a:ext cx="834495" cy="185434"/>
      </dsp:txXfrm>
    </dsp:sp>
    <dsp:sp modelId="{2CB4C649-2ECE-4756-B7B8-C9C90C795D3A}">
      <dsp:nvSpPr>
        <dsp:cNvPr id="0" name=""/>
        <dsp:cNvSpPr/>
      </dsp:nvSpPr>
      <dsp:spPr>
        <a:xfrm>
          <a:off x="528767" y="900473"/>
          <a:ext cx="834495" cy="10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México</a:t>
          </a:r>
          <a:endParaRPr lang="es-CO" sz="500" kern="1200" dirty="0"/>
        </a:p>
      </dsp:txBody>
      <dsp:txXfrm>
        <a:off x="528767" y="900473"/>
        <a:ext cx="834495" cy="109093"/>
      </dsp:txXfrm>
    </dsp:sp>
    <dsp:sp modelId="{FB3F2547-33CF-4F45-A635-D1AFBE825B9A}">
      <dsp:nvSpPr>
        <dsp:cNvPr id="0" name=""/>
        <dsp:cNvSpPr/>
      </dsp:nvSpPr>
      <dsp:spPr>
        <a:xfrm>
          <a:off x="1645883" y="147791"/>
          <a:ext cx="927217" cy="10908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F62DFB-ACC4-43CB-ABF7-99255DDFCC6C}">
      <dsp:nvSpPr>
        <dsp:cNvPr id="0" name=""/>
        <dsp:cNvSpPr/>
      </dsp:nvSpPr>
      <dsp:spPr>
        <a:xfrm>
          <a:off x="1692243" y="191425"/>
          <a:ext cx="834495" cy="70904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430B69-DF28-42E9-AA34-AB63F9B5BE2A}">
      <dsp:nvSpPr>
        <dsp:cNvPr id="0" name=""/>
        <dsp:cNvSpPr/>
      </dsp:nvSpPr>
      <dsp:spPr>
        <a:xfrm>
          <a:off x="1692243" y="1009567"/>
          <a:ext cx="834495" cy="18543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Lucila </a:t>
          </a:r>
          <a:r>
            <a:rPr lang="es-CO" sz="500" kern="1200" dirty="0" err="1" smtClean="0"/>
            <a:t>Bettina</a:t>
          </a:r>
          <a:r>
            <a:rPr lang="es-CO" sz="500" kern="1200" dirty="0" smtClean="0"/>
            <a:t> Cruz </a:t>
          </a:r>
          <a:endParaRPr lang="es-CO" sz="500" kern="1200" dirty="0"/>
        </a:p>
      </dsp:txBody>
      <dsp:txXfrm>
        <a:off x="1692243" y="1009567"/>
        <a:ext cx="834495" cy="185434"/>
      </dsp:txXfrm>
    </dsp:sp>
    <dsp:sp modelId="{E65A611D-560E-4798-9E3C-080283AE0E98}">
      <dsp:nvSpPr>
        <dsp:cNvPr id="0" name=""/>
        <dsp:cNvSpPr/>
      </dsp:nvSpPr>
      <dsp:spPr>
        <a:xfrm>
          <a:off x="1692243" y="900473"/>
          <a:ext cx="834495" cy="10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México</a:t>
          </a:r>
          <a:endParaRPr lang="es-CO" sz="500" kern="1200" dirty="0"/>
        </a:p>
      </dsp:txBody>
      <dsp:txXfrm>
        <a:off x="1692243" y="900473"/>
        <a:ext cx="834495" cy="109093"/>
      </dsp:txXfrm>
    </dsp:sp>
    <dsp:sp modelId="{9FBB0C84-4801-4A7B-A3E9-327BE64B424E}">
      <dsp:nvSpPr>
        <dsp:cNvPr id="0" name=""/>
        <dsp:cNvSpPr/>
      </dsp:nvSpPr>
      <dsp:spPr>
        <a:xfrm>
          <a:off x="2762998" y="147791"/>
          <a:ext cx="927217" cy="10908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F7C4A0-6C40-481C-B7FE-9ADBA068200B}">
      <dsp:nvSpPr>
        <dsp:cNvPr id="0" name=""/>
        <dsp:cNvSpPr/>
      </dsp:nvSpPr>
      <dsp:spPr>
        <a:xfrm>
          <a:off x="2809359" y="191425"/>
          <a:ext cx="834495" cy="709048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E5576B-7B7D-4E85-AB81-C6673B7F20C3}">
      <dsp:nvSpPr>
        <dsp:cNvPr id="0" name=""/>
        <dsp:cNvSpPr/>
      </dsp:nvSpPr>
      <dsp:spPr>
        <a:xfrm>
          <a:off x="2809359" y="1009567"/>
          <a:ext cx="834495" cy="18543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err="1" smtClean="0"/>
            <a:t>Diodora</a:t>
          </a:r>
          <a:r>
            <a:rPr lang="es-CO" sz="500" kern="1200" dirty="0" smtClean="0"/>
            <a:t> Hernández </a:t>
          </a:r>
          <a:endParaRPr lang="es-CO" sz="500" kern="1200" dirty="0"/>
        </a:p>
      </dsp:txBody>
      <dsp:txXfrm>
        <a:off x="2809359" y="1009567"/>
        <a:ext cx="834495" cy="185434"/>
      </dsp:txXfrm>
    </dsp:sp>
    <dsp:sp modelId="{1B99B684-07EE-43FF-802F-BD5A69732F21}">
      <dsp:nvSpPr>
        <dsp:cNvPr id="0" name=""/>
        <dsp:cNvSpPr/>
      </dsp:nvSpPr>
      <dsp:spPr>
        <a:xfrm>
          <a:off x="2809359" y="900473"/>
          <a:ext cx="834495" cy="10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Guatemala</a:t>
          </a:r>
          <a:endParaRPr lang="es-CO" sz="500" kern="1200" dirty="0"/>
        </a:p>
      </dsp:txBody>
      <dsp:txXfrm>
        <a:off x="2809359" y="900473"/>
        <a:ext cx="834495" cy="109093"/>
      </dsp:txXfrm>
    </dsp:sp>
    <dsp:sp modelId="{F0FC1546-8498-48EB-906B-5AD7C7084817}">
      <dsp:nvSpPr>
        <dsp:cNvPr id="0" name=""/>
        <dsp:cNvSpPr/>
      </dsp:nvSpPr>
      <dsp:spPr>
        <a:xfrm>
          <a:off x="3880114" y="147791"/>
          <a:ext cx="927217" cy="10908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E11EA0-1D98-4A51-A90C-FEC84F3A7DD3}">
      <dsp:nvSpPr>
        <dsp:cNvPr id="0" name=""/>
        <dsp:cNvSpPr/>
      </dsp:nvSpPr>
      <dsp:spPr>
        <a:xfrm>
          <a:off x="3926475" y="191425"/>
          <a:ext cx="834495" cy="709048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44F7E9-DDA8-4DE4-8A3C-82D07BC70480}">
      <dsp:nvSpPr>
        <dsp:cNvPr id="0" name=""/>
        <dsp:cNvSpPr/>
      </dsp:nvSpPr>
      <dsp:spPr>
        <a:xfrm>
          <a:off x="3926475" y="1009567"/>
          <a:ext cx="834495" cy="18543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err="1" smtClean="0"/>
            <a:t>Telma</a:t>
          </a:r>
          <a:r>
            <a:rPr lang="es-CO" sz="500" kern="1200" dirty="0" smtClean="0"/>
            <a:t> </a:t>
          </a:r>
          <a:r>
            <a:rPr lang="es-CO" sz="500" kern="1200" dirty="0" err="1" smtClean="0"/>
            <a:t>Oquelí</a:t>
          </a:r>
          <a:endParaRPr lang="es-CO" sz="500" kern="1200" dirty="0"/>
        </a:p>
      </dsp:txBody>
      <dsp:txXfrm>
        <a:off x="3926475" y="1009567"/>
        <a:ext cx="834495" cy="185434"/>
      </dsp:txXfrm>
    </dsp:sp>
    <dsp:sp modelId="{F681576B-7CD4-442B-8656-FA0D1B517DC4}">
      <dsp:nvSpPr>
        <dsp:cNvPr id="0" name=""/>
        <dsp:cNvSpPr/>
      </dsp:nvSpPr>
      <dsp:spPr>
        <a:xfrm>
          <a:off x="3926475" y="900473"/>
          <a:ext cx="834495" cy="10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Guatemala</a:t>
          </a:r>
          <a:endParaRPr lang="es-CO" sz="500" kern="1200" dirty="0"/>
        </a:p>
      </dsp:txBody>
      <dsp:txXfrm>
        <a:off x="3926475" y="900473"/>
        <a:ext cx="834495" cy="109093"/>
      </dsp:txXfrm>
    </dsp:sp>
    <dsp:sp modelId="{5C744D41-B518-4098-A897-E735811164AC}">
      <dsp:nvSpPr>
        <dsp:cNvPr id="0" name=""/>
        <dsp:cNvSpPr/>
      </dsp:nvSpPr>
      <dsp:spPr>
        <a:xfrm>
          <a:off x="4997230" y="147791"/>
          <a:ext cx="927217" cy="10908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8D2325-3A91-4E71-B006-C32EB5878E03}">
      <dsp:nvSpPr>
        <dsp:cNvPr id="0" name=""/>
        <dsp:cNvSpPr/>
      </dsp:nvSpPr>
      <dsp:spPr>
        <a:xfrm>
          <a:off x="5043591" y="191425"/>
          <a:ext cx="834495" cy="709048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2C1A21-F90C-46B8-935F-56D55C6A1333}">
      <dsp:nvSpPr>
        <dsp:cNvPr id="0" name=""/>
        <dsp:cNvSpPr/>
      </dsp:nvSpPr>
      <dsp:spPr>
        <a:xfrm>
          <a:off x="5043591" y="1009567"/>
          <a:ext cx="834495" cy="18543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Dolores Valenzuela</a:t>
          </a:r>
          <a:endParaRPr lang="es-CO" sz="500" kern="1200" dirty="0"/>
        </a:p>
      </dsp:txBody>
      <dsp:txXfrm>
        <a:off x="5043591" y="1009567"/>
        <a:ext cx="834495" cy="185434"/>
      </dsp:txXfrm>
    </dsp:sp>
    <dsp:sp modelId="{8D06E602-12FE-4F5B-990C-9A5DFE13C91B}">
      <dsp:nvSpPr>
        <dsp:cNvPr id="0" name=""/>
        <dsp:cNvSpPr/>
      </dsp:nvSpPr>
      <dsp:spPr>
        <a:xfrm>
          <a:off x="5043591" y="900473"/>
          <a:ext cx="834495" cy="10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Honduras</a:t>
          </a:r>
          <a:endParaRPr lang="es-CO" sz="500" kern="1200" dirty="0"/>
        </a:p>
      </dsp:txBody>
      <dsp:txXfrm>
        <a:off x="5043591" y="900473"/>
        <a:ext cx="834495" cy="109093"/>
      </dsp:txXfrm>
    </dsp:sp>
    <dsp:sp modelId="{C979A3FA-2E29-4559-9015-0A4D3A42DFF2}">
      <dsp:nvSpPr>
        <dsp:cNvPr id="0" name=""/>
        <dsp:cNvSpPr/>
      </dsp:nvSpPr>
      <dsp:spPr>
        <a:xfrm>
          <a:off x="6114346" y="147791"/>
          <a:ext cx="927217" cy="10908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FA10B-6BFF-42BD-9CB3-6C633F145722}">
      <dsp:nvSpPr>
        <dsp:cNvPr id="0" name=""/>
        <dsp:cNvSpPr/>
      </dsp:nvSpPr>
      <dsp:spPr>
        <a:xfrm>
          <a:off x="6160706" y="191425"/>
          <a:ext cx="834495" cy="709048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85E8C1-F803-4DEC-836C-68ABEA0C5D2C}">
      <dsp:nvSpPr>
        <dsp:cNvPr id="0" name=""/>
        <dsp:cNvSpPr/>
      </dsp:nvSpPr>
      <dsp:spPr>
        <a:xfrm>
          <a:off x="6160706" y="1009567"/>
          <a:ext cx="834495" cy="18543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Bertha Cáceres</a:t>
          </a:r>
          <a:endParaRPr lang="es-CO" sz="500" kern="1200" dirty="0"/>
        </a:p>
      </dsp:txBody>
      <dsp:txXfrm>
        <a:off x="6160706" y="1009567"/>
        <a:ext cx="834495" cy="185434"/>
      </dsp:txXfrm>
    </dsp:sp>
    <dsp:sp modelId="{8FDC2273-29D2-4CE7-AEA4-75F70ABE856C}">
      <dsp:nvSpPr>
        <dsp:cNvPr id="0" name=""/>
        <dsp:cNvSpPr/>
      </dsp:nvSpPr>
      <dsp:spPr>
        <a:xfrm>
          <a:off x="6160706" y="900473"/>
          <a:ext cx="834495" cy="10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Honduras</a:t>
          </a:r>
          <a:endParaRPr lang="es-CO" sz="500" kern="1200" dirty="0"/>
        </a:p>
      </dsp:txBody>
      <dsp:txXfrm>
        <a:off x="6160706" y="900473"/>
        <a:ext cx="834495" cy="109093"/>
      </dsp:txXfrm>
    </dsp:sp>
    <dsp:sp modelId="{322C03B6-4B12-49AC-883F-9FCD1886D3F3}">
      <dsp:nvSpPr>
        <dsp:cNvPr id="0" name=""/>
        <dsp:cNvSpPr/>
      </dsp:nvSpPr>
      <dsp:spPr>
        <a:xfrm>
          <a:off x="7231461" y="147791"/>
          <a:ext cx="927217" cy="10908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9C13BE-E7BB-4F88-BACC-6067DB032D0E}">
      <dsp:nvSpPr>
        <dsp:cNvPr id="0" name=""/>
        <dsp:cNvSpPr/>
      </dsp:nvSpPr>
      <dsp:spPr>
        <a:xfrm>
          <a:off x="7277822" y="191425"/>
          <a:ext cx="834495" cy="709048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DACB54-3568-430C-8344-59A41BCA7D8F}">
      <dsp:nvSpPr>
        <dsp:cNvPr id="0" name=""/>
        <dsp:cNvSpPr/>
      </dsp:nvSpPr>
      <dsp:spPr>
        <a:xfrm>
          <a:off x="7277822" y="1009567"/>
          <a:ext cx="834495" cy="18543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María Santos </a:t>
          </a:r>
          <a:endParaRPr lang="es-CO" sz="500" kern="1200" dirty="0"/>
        </a:p>
      </dsp:txBody>
      <dsp:txXfrm>
        <a:off x="7277822" y="1009567"/>
        <a:ext cx="834495" cy="185434"/>
      </dsp:txXfrm>
    </dsp:sp>
    <dsp:sp modelId="{8233DE35-1495-4CFC-913C-C3161058339F}">
      <dsp:nvSpPr>
        <dsp:cNvPr id="0" name=""/>
        <dsp:cNvSpPr/>
      </dsp:nvSpPr>
      <dsp:spPr>
        <a:xfrm>
          <a:off x="7277822" y="900473"/>
          <a:ext cx="834495" cy="10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Honduras</a:t>
          </a:r>
          <a:endParaRPr lang="es-CO" sz="500" kern="1200" dirty="0"/>
        </a:p>
      </dsp:txBody>
      <dsp:txXfrm>
        <a:off x="7277822" y="900473"/>
        <a:ext cx="834495" cy="109093"/>
      </dsp:txXfrm>
    </dsp:sp>
    <dsp:sp modelId="{20EF9A0F-4700-449A-B4DD-8BC3F2E11974}">
      <dsp:nvSpPr>
        <dsp:cNvPr id="0" name=""/>
        <dsp:cNvSpPr/>
      </dsp:nvSpPr>
      <dsp:spPr>
        <a:xfrm>
          <a:off x="482406" y="1331357"/>
          <a:ext cx="927217" cy="10908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D91E32-6B7A-43A7-A8FD-07A33D4A04E7}">
      <dsp:nvSpPr>
        <dsp:cNvPr id="0" name=""/>
        <dsp:cNvSpPr/>
      </dsp:nvSpPr>
      <dsp:spPr>
        <a:xfrm>
          <a:off x="528767" y="1374991"/>
          <a:ext cx="834495" cy="709048"/>
        </a:xfrm>
        <a:prstGeom prst="rect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8670C4-67F4-43D0-9E71-BE8E67AD2580}">
      <dsp:nvSpPr>
        <dsp:cNvPr id="0" name=""/>
        <dsp:cNvSpPr/>
      </dsp:nvSpPr>
      <dsp:spPr>
        <a:xfrm>
          <a:off x="528767" y="2193133"/>
          <a:ext cx="834495" cy="18543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err="1" smtClean="0"/>
            <a:t>Eunise</a:t>
          </a:r>
          <a:r>
            <a:rPr lang="es-CO" sz="500" kern="1200" dirty="0" smtClean="0"/>
            <a:t> Contreras</a:t>
          </a:r>
          <a:endParaRPr lang="es-CO" sz="500" kern="1200" dirty="0"/>
        </a:p>
      </dsp:txBody>
      <dsp:txXfrm>
        <a:off x="528767" y="2193133"/>
        <a:ext cx="834495" cy="185434"/>
      </dsp:txXfrm>
    </dsp:sp>
    <dsp:sp modelId="{A3A01779-817C-4C41-A5E9-9319B75E0C27}">
      <dsp:nvSpPr>
        <dsp:cNvPr id="0" name=""/>
        <dsp:cNvSpPr/>
      </dsp:nvSpPr>
      <dsp:spPr>
        <a:xfrm>
          <a:off x="528767" y="2084039"/>
          <a:ext cx="834495" cy="10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Costa Rica </a:t>
          </a:r>
          <a:endParaRPr lang="es-CO" sz="500" kern="1200" dirty="0"/>
        </a:p>
      </dsp:txBody>
      <dsp:txXfrm>
        <a:off x="528767" y="2084039"/>
        <a:ext cx="834495" cy="109093"/>
      </dsp:txXfrm>
    </dsp:sp>
    <dsp:sp modelId="{CDBCF90C-98BD-4A9E-A906-8438074547A9}">
      <dsp:nvSpPr>
        <dsp:cNvPr id="0" name=""/>
        <dsp:cNvSpPr/>
      </dsp:nvSpPr>
      <dsp:spPr>
        <a:xfrm>
          <a:off x="1599522" y="1331357"/>
          <a:ext cx="927217" cy="10908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D17C8A-D9ED-4223-82CB-C07C55A11044}">
      <dsp:nvSpPr>
        <dsp:cNvPr id="0" name=""/>
        <dsp:cNvSpPr/>
      </dsp:nvSpPr>
      <dsp:spPr>
        <a:xfrm>
          <a:off x="1645883" y="1374991"/>
          <a:ext cx="834495" cy="709048"/>
        </a:xfrm>
        <a:prstGeom prst="rect">
          <a:avLst/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2FE4C0-6024-4B52-996D-71A0B6D256B7}">
      <dsp:nvSpPr>
        <dsp:cNvPr id="0" name=""/>
        <dsp:cNvSpPr/>
      </dsp:nvSpPr>
      <dsp:spPr>
        <a:xfrm>
          <a:off x="1645883" y="2193133"/>
          <a:ext cx="834495" cy="18543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err="1" smtClean="0"/>
            <a:t>Ayda</a:t>
          </a:r>
          <a:r>
            <a:rPr lang="es-CO" sz="500" kern="1200" dirty="0" smtClean="0"/>
            <a:t> </a:t>
          </a:r>
          <a:r>
            <a:rPr lang="es-CO" sz="500" kern="1200" dirty="0" err="1" smtClean="0"/>
            <a:t>Quilcué</a:t>
          </a:r>
          <a:endParaRPr lang="es-CO" sz="500" kern="1200" dirty="0"/>
        </a:p>
      </dsp:txBody>
      <dsp:txXfrm>
        <a:off x="1645883" y="2193133"/>
        <a:ext cx="834495" cy="185434"/>
      </dsp:txXfrm>
    </dsp:sp>
    <dsp:sp modelId="{7EBF72D9-6759-430D-853D-E59BB7C82A0B}">
      <dsp:nvSpPr>
        <dsp:cNvPr id="0" name=""/>
        <dsp:cNvSpPr/>
      </dsp:nvSpPr>
      <dsp:spPr>
        <a:xfrm>
          <a:off x="1645883" y="2084039"/>
          <a:ext cx="834495" cy="10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Colombia </a:t>
          </a:r>
          <a:endParaRPr lang="es-CO" sz="500" kern="1200" dirty="0"/>
        </a:p>
      </dsp:txBody>
      <dsp:txXfrm>
        <a:off x="1645883" y="2084039"/>
        <a:ext cx="834495" cy="109093"/>
      </dsp:txXfrm>
    </dsp:sp>
    <dsp:sp modelId="{5BCA2AEA-4892-44BC-B1F9-09968CA44880}">
      <dsp:nvSpPr>
        <dsp:cNvPr id="0" name=""/>
        <dsp:cNvSpPr/>
      </dsp:nvSpPr>
      <dsp:spPr>
        <a:xfrm>
          <a:off x="2716637" y="1331357"/>
          <a:ext cx="927217" cy="10908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974309-CA5F-42AD-8CE1-52F09D55F531}">
      <dsp:nvSpPr>
        <dsp:cNvPr id="0" name=""/>
        <dsp:cNvSpPr/>
      </dsp:nvSpPr>
      <dsp:spPr>
        <a:xfrm>
          <a:off x="2762998" y="1374991"/>
          <a:ext cx="834495" cy="709048"/>
        </a:xfrm>
        <a:prstGeom prst="rect">
          <a:avLst/>
        </a:prstGeom>
        <a:blipFill rotWithShape="1">
          <a:blip xmlns:r="http://schemas.openxmlformats.org/officeDocument/2006/relationships" r:embed="rId10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DB9835-1176-4C55-A488-C31A550E9AC1}">
      <dsp:nvSpPr>
        <dsp:cNvPr id="0" name=""/>
        <dsp:cNvSpPr/>
      </dsp:nvSpPr>
      <dsp:spPr>
        <a:xfrm>
          <a:off x="2762998" y="2193133"/>
          <a:ext cx="834495" cy="18543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err="1" smtClean="0"/>
            <a:t>Glicéria</a:t>
          </a:r>
          <a:r>
            <a:rPr lang="es-CO" sz="500" kern="1200" dirty="0" smtClean="0"/>
            <a:t> </a:t>
          </a:r>
          <a:r>
            <a:rPr lang="es-CO" sz="500" kern="1200" dirty="0" err="1" smtClean="0"/>
            <a:t>Tupinambá</a:t>
          </a:r>
          <a:endParaRPr lang="es-CO" sz="500" kern="1200" dirty="0"/>
        </a:p>
      </dsp:txBody>
      <dsp:txXfrm>
        <a:off x="2762998" y="2193133"/>
        <a:ext cx="834495" cy="185434"/>
      </dsp:txXfrm>
    </dsp:sp>
    <dsp:sp modelId="{C5B52F67-C2F2-4BF0-B47C-99F78B80F4BE}">
      <dsp:nvSpPr>
        <dsp:cNvPr id="0" name=""/>
        <dsp:cNvSpPr/>
      </dsp:nvSpPr>
      <dsp:spPr>
        <a:xfrm>
          <a:off x="2762998" y="2084039"/>
          <a:ext cx="834495" cy="10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Brasil </a:t>
          </a:r>
          <a:endParaRPr lang="es-CO" sz="500" kern="1200" dirty="0"/>
        </a:p>
      </dsp:txBody>
      <dsp:txXfrm>
        <a:off x="2762998" y="2084039"/>
        <a:ext cx="834495" cy="109093"/>
      </dsp:txXfrm>
    </dsp:sp>
    <dsp:sp modelId="{6BE436A0-B86B-4EF0-B8EF-3FA0C12FDE26}">
      <dsp:nvSpPr>
        <dsp:cNvPr id="0" name=""/>
        <dsp:cNvSpPr/>
      </dsp:nvSpPr>
      <dsp:spPr>
        <a:xfrm>
          <a:off x="3833753" y="1331357"/>
          <a:ext cx="927217" cy="10908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0FBCD8-801F-4F3A-A8F0-FC4C04C1B926}">
      <dsp:nvSpPr>
        <dsp:cNvPr id="0" name=""/>
        <dsp:cNvSpPr/>
      </dsp:nvSpPr>
      <dsp:spPr>
        <a:xfrm>
          <a:off x="3880114" y="1374991"/>
          <a:ext cx="834495" cy="709048"/>
        </a:xfrm>
        <a:prstGeom prst="rect">
          <a:avLst/>
        </a:prstGeom>
        <a:blipFill rotWithShape="1">
          <a:blip xmlns:r="http://schemas.openxmlformats.org/officeDocument/2006/relationships" r:embed="rId1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1D3D02-A936-480A-9FF1-09B6D6B5881B}">
      <dsp:nvSpPr>
        <dsp:cNvPr id="0" name=""/>
        <dsp:cNvSpPr/>
      </dsp:nvSpPr>
      <dsp:spPr>
        <a:xfrm>
          <a:off x="3880114" y="2193133"/>
          <a:ext cx="834495" cy="18543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Gloria </a:t>
          </a:r>
          <a:r>
            <a:rPr lang="es-CO" sz="500" kern="1200" dirty="0" err="1" smtClean="0"/>
            <a:t>Chicaiza</a:t>
          </a:r>
          <a:endParaRPr lang="es-CO" sz="500" kern="1200" dirty="0"/>
        </a:p>
      </dsp:txBody>
      <dsp:txXfrm>
        <a:off x="3880114" y="2193133"/>
        <a:ext cx="834495" cy="185434"/>
      </dsp:txXfrm>
    </dsp:sp>
    <dsp:sp modelId="{FE348BD2-0523-4243-BD5B-5EEDCC38FD2B}">
      <dsp:nvSpPr>
        <dsp:cNvPr id="0" name=""/>
        <dsp:cNvSpPr/>
      </dsp:nvSpPr>
      <dsp:spPr>
        <a:xfrm>
          <a:off x="3880114" y="2084039"/>
          <a:ext cx="834495" cy="10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Ecuador</a:t>
          </a:r>
          <a:endParaRPr lang="es-CO" sz="500" kern="1200" dirty="0"/>
        </a:p>
      </dsp:txBody>
      <dsp:txXfrm>
        <a:off x="3880114" y="2084039"/>
        <a:ext cx="834495" cy="109093"/>
      </dsp:txXfrm>
    </dsp:sp>
    <dsp:sp modelId="{F7878329-D876-49E8-A3D2-CB0497B6455B}">
      <dsp:nvSpPr>
        <dsp:cNvPr id="0" name=""/>
        <dsp:cNvSpPr/>
      </dsp:nvSpPr>
      <dsp:spPr>
        <a:xfrm>
          <a:off x="4950869" y="1331357"/>
          <a:ext cx="927217" cy="10908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4AE3FD-40B7-4CA3-A2B0-DF6F2601BA7A}">
      <dsp:nvSpPr>
        <dsp:cNvPr id="0" name=""/>
        <dsp:cNvSpPr/>
      </dsp:nvSpPr>
      <dsp:spPr>
        <a:xfrm>
          <a:off x="4997230" y="1374991"/>
          <a:ext cx="834495" cy="709048"/>
        </a:xfrm>
        <a:prstGeom prst="rect">
          <a:avLst/>
        </a:prstGeom>
        <a:blipFill rotWithShape="1">
          <a:blip xmlns:r="http://schemas.openxmlformats.org/officeDocument/2006/relationships" r:embed="rId1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0342BB-7E87-41DE-A693-4B194933406F}">
      <dsp:nvSpPr>
        <dsp:cNvPr id="0" name=""/>
        <dsp:cNvSpPr/>
      </dsp:nvSpPr>
      <dsp:spPr>
        <a:xfrm>
          <a:off x="4997230" y="2193133"/>
          <a:ext cx="834495" cy="18543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Esperanza Martínez</a:t>
          </a:r>
          <a:endParaRPr lang="es-CO" sz="500" kern="1200" dirty="0"/>
        </a:p>
      </dsp:txBody>
      <dsp:txXfrm>
        <a:off x="4997230" y="2193133"/>
        <a:ext cx="834495" cy="185434"/>
      </dsp:txXfrm>
    </dsp:sp>
    <dsp:sp modelId="{FB615D0D-4C3E-4F0B-9B3E-263EB306B680}">
      <dsp:nvSpPr>
        <dsp:cNvPr id="0" name=""/>
        <dsp:cNvSpPr/>
      </dsp:nvSpPr>
      <dsp:spPr>
        <a:xfrm>
          <a:off x="4997230" y="2084039"/>
          <a:ext cx="834495" cy="10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Ecuador</a:t>
          </a:r>
          <a:endParaRPr lang="es-CO" sz="500" kern="1200" dirty="0"/>
        </a:p>
      </dsp:txBody>
      <dsp:txXfrm>
        <a:off x="4997230" y="2084039"/>
        <a:ext cx="834495" cy="109093"/>
      </dsp:txXfrm>
    </dsp:sp>
    <dsp:sp modelId="{E538627F-0B0A-4409-9549-7B123D931BEF}">
      <dsp:nvSpPr>
        <dsp:cNvPr id="0" name=""/>
        <dsp:cNvSpPr/>
      </dsp:nvSpPr>
      <dsp:spPr>
        <a:xfrm>
          <a:off x="6067985" y="1331357"/>
          <a:ext cx="927217" cy="10908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5EA761-1C54-426D-97FB-FF7DBD6A546B}">
      <dsp:nvSpPr>
        <dsp:cNvPr id="0" name=""/>
        <dsp:cNvSpPr/>
      </dsp:nvSpPr>
      <dsp:spPr>
        <a:xfrm>
          <a:off x="6114346" y="1374991"/>
          <a:ext cx="834495" cy="709048"/>
        </a:xfrm>
        <a:prstGeom prst="rect">
          <a:avLst/>
        </a:prstGeom>
        <a:blipFill rotWithShape="1">
          <a:blip xmlns:r="http://schemas.openxmlformats.org/officeDocument/2006/relationships" r:embed="rId1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31C640-C1DD-4681-8E2A-CC4711E92ACE}">
      <dsp:nvSpPr>
        <dsp:cNvPr id="0" name=""/>
        <dsp:cNvSpPr/>
      </dsp:nvSpPr>
      <dsp:spPr>
        <a:xfrm>
          <a:off x="6114346" y="2186518"/>
          <a:ext cx="834495" cy="18543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Rosa </a:t>
          </a:r>
          <a:r>
            <a:rPr lang="es-CO" sz="500" kern="1200" dirty="0" err="1" smtClean="0"/>
            <a:t>Misacango</a:t>
          </a:r>
          <a:endParaRPr lang="es-CO" sz="500" kern="1200" dirty="0"/>
        </a:p>
      </dsp:txBody>
      <dsp:txXfrm>
        <a:off x="6114346" y="2186518"/>
        <a:ext cx="834495" cy="185434"/>
      </dsp:txXfrm>
    </dsp:sp>
    <dsp:sp modelId="{07518B2C-01D2-4C64-9ADB-C7210A486E04}">
      <dsp:nvSpPr>
        <dsp:cNvPr id="0" name=""/>
        <dsp:cNvSpPr/>
      </dsp:nvSpPr>
      <dsp:spPr>
        <a:xfrm>
          <a:off x="6114346" y="2084039"/>
          <a:ext cx="834495" cy="10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Ecuador</a:t>
          </a:r>
          <a:endParaRPr lang="es-CO" sz="500" kern="1200" dirty="0"/>
        </a:p>
      </dsp:txBody>
      <dsp:txXfrm>
        <a:off x="6114346" y="2084039"/>
        <a:ext cx="834495" cy="109093"/>
      </dsp:txXfrm>
    </dsp:sp>
    <dsp:sp modelId="{BF8F2FBA-2B07-45A5-8E9D-5DA35B29F943}">
      <dsp:nvSpPr>
        <dsp:cNvPr id="0" name=""/>
        <dsp:cNvSpPr/>
      </dsp:nvSpPr>
      <dsp:spPr>
        <a:xfrm>
          <a:off x="7185100" y="1331357"/>
          <a:ext cx="927217" cy="10908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224A23-507A-46D7-A3F7-6E3C8A59E4BC}">
      <dsp:nvSpPr>
        <dsp:cNvPr id="0" name=""/>
        <dsp:cNvSpPr/>
      </dsp:nvSpPr>
      <dsp:spPr>
        <a:xfrm>
          <a:off x="7231461" y="1374991"/>
          <a:ext cx="834495" cy="709048"/>
        </a:xfrm>
        <a:prstGeom prst="rect">
          <a:avLst/>
        </a:prstGeom>
        <a:blipFill rotWithShape="1">
          <a:blip xmlns:r="http://schemas.openxmlformats.org/officeDocument/2006/relationships" r:embed="rId1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9C24FE-0D18-4765-B7C1-CD37EAF994C1}">
      <dsp:nvSpPr>
        <dsp:cNvPr id="0" name=""/>
        <dsp:cNvSpPr/>
      </dsp:nvSpPr>
      <dsp:spPr>
        <a:xfrm>
          <a:off x="7231461" y="2193133"/>
          <a:ext cx="834495" cy="18543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Lina Solano</a:t>
          </a:r>
          <a:endParaRPr lang="es-CO" sz="500" kern="1200" dirty="0"/>
        </a:p>
      </dsp:txBody>
      <dsp:txXfrm>
        <a:off x="7231461" y="2193133"/>
        <a:ext cx="834495" cy="185434"/>
      </dsp:txXfrm>
    </dsp:sp>
    <dsp:sp modelId="{825E76AA-5315-481D-B8FC-12CE647F2AA3}">
      <dsp:nvSpPr>
        <dsp:cNvPr id="0" name=""/>
        <dsp:cNvSpPr/>
      </dsp:nvSpPr>
      <dsp:spPr>
        <a:xfrm>
          <a:off x="7231461" y="2084039"/>
          <a:ext cx="834495" cy="10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Ecuador</a:t>
          </a:r>
          <a:endParaRPr lang="es-CO" sz="500" kern="1200" dirty="0"/>
        </a:p>
      </dsp:txBody>
      <dsp:txXfrm>
        <a:off x="7231461" y="2084039"/>
        <a:ext cx="834495" cy="109093"/>
      </dsp:txXfrm>
    </dsp:sp>
    <dsp:sp modelId="{DE363A4A-E750-404E-96C5-835F3E008011}">
      <dsp:nvSpPr>
        <dsp:cNvPr id="0" name=""/>
        <dsp:cNvSpPr/>
      </dsp:nvSpPr>
      <dsp:spPr>
        <a:xfrm>
          <a:off x="482406" y="2514923"/>
          <a:ext cx="927217" cy="10908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E72C02-83A8-4444-899D-AC67882DFF0E}">
      <dsp:nvSpPr>
        <dsp:cNvPr id="0" name=""/>
        <dsp:cNvSpPr/>
      </dsp:nvSpPr>
      <dsp:spPr>
        <a:xfrm>
          <a:off x="528767" y="2558557"/>
          <a:ext cx="834495" cy="709048"/>
        </a:xfrm>
        <a:prstGeom prst="rect">
          <a:avLst/>
        </a:prstGeom>
        <a:blipFill rotWithShape="1">
          <a:blip xmlns:r="http://schemas.openxmlformats.org/officeDocument/2006/relationships" r:embed="rId1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802B57-BCDE-4D07-A80D-27369679027B}">
      <dsp:nvSpPr>
        <dsp:cNvPr id="0" name=""/>
        <dsp:cNvSpPr/>
      </dsp:nvSpPr>
      <dsp:spPr>
        <a:xfrm>
          <a:off x="528767" y="3376699"/>
          <a:ext cx="834495" cy="18543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Máxima Acuña</a:t>
          </a:r>
          <a:endParaRPr lang="es-CO" sz="500" kern="1200" dirty="0"/>
        </a:p>
      </dsp:txBody>
      <dsp:txXfrm>
        <a:off x="528767" y="3376699"/>
        <a:ext cx="834495" cy="185434"/>
      </dsp:txXfrm>
    </dsp:sp>
    <dsp:sp modelId="{3E2CA3CC-D37B-4AA3-9B3D-4598023D9D54}">
      <dsp:nvSpPr>
        <dsp:cNvPr id="0" name=""/>
        <dsp:cNvSpPr/>
      </dsp:nvSpPr>
      <dsp:spPr>
        <a:xfrm>
          <a:off x="528767" y="3267605"/>
          <a:ext cx="834495" cy="10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Perú</a:t>
          </a:r>
          <a:endParaRPr lang="es-CO" sz="500" kern="1200" dirty="0"/>
        </a:p>
      </dsp:txBody>
      <dsp:txXfrm>
        <a:off x="528767" y="3267605"/>
        <a:ext cx="834495" cy="109093"/>
      </dsp:txXfrm>
    </dsp:sp>
    <dsp:sp modelId="{BCF24D3A-EDF0-42B2-A62F-2BA9AA0186CE}">
      <dsp:nvSpPr>
        <dsp:cNvPr id="0" name=""/>
        <dsp:cNvSpPr/>
      </dsp:nvSpPr>
      <dsp:spPr>
        <a:xfrm>
          <a:off x="1599522" y="2514923"/>
          <a:ext cx="927217" cy="10908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AFA181-4715-439D-A138-18A4357DB254}">
      <dsp:nvSpPr>
        <dsp:cNvPr id="0" name=""/>
        <dsp:cNvSpPr/>
      </dsp:nvSpPr>
      <dsp:spPr>
        <a:xfrm>
          <a:off x="1645883" y="2558557"/>
          <a:ext cx="834495" cy="709048"/>
        </a:xfrm>
        <a:prstGeom prst="rect">
          <a:avLst/>
        </a:prstGeom>
        <a:blipFill rotWithShape="1">
          <a:blip xmlns:r="http://schemas.openxmlformats.org/officeDocument/2006/relationships" r:embed="rId1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BB8B8D-7027-4602-B1F4-418602BB3E58}">
      <dsp:nvSpPr>
        <dsp:cNvPr id="0" name=""/>
        <dsp:cNvSpPr/>
      </dsp:nvSpPr>
      <dsp:spPr>
        <a:xfrm>
          <a:off x="1645883" y="3376699"/>
          <a:ext cx="834495" cy="18543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Mirtha Vásquez</a:t>
          </a:r>
          <a:endParaRPr lang="es-CO" sz="500" kern="1200" dirty="0"/>
        </a:p>
      </dsp:txBody>
      <dsp:txXfrm>
        <a:off x="1645883" y="3376699"/>
        <a:ext cx="834495" cy="185434"/>
      </dsp:txXfrm>
    </dsp:sp>
    <dsp:sp modelId="{023A280E-5731-4E96-AABF-1B9260A0FED2}">
      <dsp:nvSpPr>
        <dsp:cNvPr id="0" name=""/>
        <dsp:cNvSpPr/>
      </dsp:nvSpPr>
      <dsp:spPr>
        <a:xfrm>
          <a:off x="1645883" y="3267605"/>
          <a:ext cx="834495" cy="10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Perú</a:t>
          </a:r>
          <a:endParaRPr lang="es-CO" sz="500" kern="1200" dirty="0"/>
        </a:p>
      </dsp:txBody>
      <dsp:txXfrm>
        <a:off x="1645883" y="3267605"/>
        <a:ext cx="834495" cy="109093"/>
      </dsp:txXfrm>
    </dsp:sp>
    <dsp:sp modelId="{2353EE17-B2CC-47B9-A3EA-63E2B66996C1}">
      <dsp:nvSpPr>
        <dsp:cNvPr id="0" name=""/>
        <dsp:cNvSpPr/>
      </dsp:nvSpPr>
      <dsp:spPr>
        <a:xfrm>
          <a:off x="2716637" y="2514923"/>
          <a:ext cx="927217" cy="10908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223294-6446-47BC-A77A-523CA07E1DD8}">
      <dsp:nvSpPr>
        <dsp:cNvPr id="0" name=""/>
        <dsp:cNvSpPr/>
      </dsp:nvSpPr>
      <dsp:spPr>
        <a:xfrm>
          <a:off x="2762998" y="2558557"/>
          <a:ext cx="834495" cy="709048"/>
        </a:xfrm>
        <a:prstGeom prst="rect">
          <a:avLst/>
        </a:prstGeom>
        <a:blipFill rotWithShape="1">
          <a:blip xmlns:r="http://schemas.openxmlformats.org/officeDocument/2006/relationships" r:embed="rId1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F9D401-26E6-4F1B-9CA7-E4677082282E}">
      <dsp:nvSpPr>
        <dsp:cNvPr id="0" name=""/>
        <dsp:cNvSpPr/>
      </dsp:nvSpPr>
      <dsp:spPr>
        <a:xfrm>
          <a:off x="2762998" y="3376699"/>
          <a:ext cx="834495" cy="18543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Judit Ortega</a:t>
          </a:r>
          <a:endParaRPr lang="es-CO" sz="500" kern="1200" dirty="0"/>
        </a:p>
      </dsp:txBody>
      <dsp:txXfrm>
        <a:off x="2762998" y="3376699"/>
        <a:ext cx="834495" cy="185434"/>
      </dsp:txXfrm>
    </dsp:sp>
    <dsp:sp modelId="{544218C6-3671-4B2B-A562-B39EE4167B42}">
      <dsp:nvSpPr>
        <dsp:cNvPr id="0" name=""/>
        <dsp:cNvSpPr/>
      </dsp:nvSpPr>
      <dsp:spPr>
        <a:xfrm>
          <a:off x="2762998" y="3267605"/>
          <a:ext cx="834495" cy="10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Perú</a:t>
          </a:r>
          <a:endParaRPr lang="es-CO" sz="500" kern="1200" dirty="0"/>
        </a:p>
      </dsp:txBody>
      <dsp:txXfrm>
        <a:off x="2762998" y="3267605"/>
        <a:ext cx="834495" cy="109093"/>
      </dsp:txXfrm>
    </dsp:sp>
    <dsp:sp modelId="{92D0B1CB-F2FD-481B-8BD9-1098A3BE8918}">
      <dsp:nvSpPr>
        <dsp:cNvPr id="0" name=""/>
        <dsp:cNvSpPr/>
      </dsp:nvSpPr>
      <dsp:spPr>
        <a:xfrm>
          <a:off x="3833753" y="2514923"/>
          <a:ext cx="927217" cy="10908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4E6387-7E32-4410-AEE5-A8C809EA589C}">
      <dsp:nvSpPr>
        <dsp:cNvPr id="0" name=""/>
        <dsp:cNvSpPr/>
      </dsp:nvSpPr>
      <dsp:spPr>
        <a:xfrm>
          <a:off x="3880114" y="2558557"/>
          <a:ext cx="834495" cy="709048"/>
        </a:xfrm>
        <a:prstGeom prst="rect">
          <a:avLst/>
        </a:prstGeom>
        <a:blipFill rotWithShape="1">
          <a:blip xmlns:r="http://schemas.openxmlformats.org/officeDocument/2006/relationships" r:embed="rId18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AF3F4D-BC98-4ABD-87E4-2B9F84B27CFE}">
      <dsp:nvSpPr>
        <dsp:cNvPr id="0" name=""/>
        <dsp:cNvSpPr/>
      </dsp:nvSpPr>
      <dsp:spPr>
        <a:xfrm>
          <a:off x="3880114" y="3376699"/>
          <a:ext cx="834495" cy="18543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Daysi Zapata</a:t>
          </a:r>
          <a:endParaRPr lang="es-CO" sz="500" kern="1200" dirty="0"/>
        </a:p>
      </dsp:txBody>
      <dsp:txXfrm>
        <a:off x="3880114" y="3376699"/>
        <a:ext cx="834495" cy="185434"/>
      </dsp:txXfrm>
    </dsp:sp>
    <dsp:sp modelId="{9CA5052D-1CB4-4397-B7CC-FECF50C8E0B4}">
      <dsp:nvSpPr>
        <dsp:cNvPr id="0" name=""/>
        <dsp:cNvSpPr/>
      </dsp:nvSpPr>
      <dsp:spPr>
        <a:xfrm>
          <a:off x="3880114" y="3267605"/>
          <a:ext cx="834495" cy="10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Perú</a:t>
          </a:r>
          <a:endParaRPr lang="es-CO" sz="500" kern="1200" dirty="0"/>
        </a:p>
      </dsp:txBody>
      <dsp:txXfrm>
        <a:off x="3880114" y="3267605"/>
        <a:ext cx="834495" cy="109093"/>
      </dsp:txXfrm>
    </dsp:sp>
    <dsp:sp modelId="{73A46980-05BF-4935-B7C6-2FEBF3E7C973}">
      <dsp:nvSpPr>
        <dsp:cNvPr id="0" name=""/>
        <dsp:cNvSpPr/>
      </dsp:nvSpPr>
      <dsp:spPr>
        <a:xfrm>
          <a:off x="4950869" y="2514923"/>
          <a:ext cx="927217" cy="10908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4F850D-B873-4326-8296-AC5BC4C2597F}">
      <dsp:nvSpPr>
        <dsp:cNvPr id="0" name=""/>
        <dsp:cNvSpPr/>
      </dsp:nvSpPr>
      <dsp:spPr>
        <a:xfrm>
          <a:off x="4997230" y="2558557"/>
          <a:ext cx="834495" cy="709048"/>
        </a:xfrm>
        <a:prstGeom prst="rect">
          <a:avLst/>
        </a:prstGeom>
        <a:blipFill rotWithShape="1">
          <a:blip xmlns:r="http://schemas.openxmlformats.org/officeDocument/2006/relationships" r:embed="rId19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61C5A5-5825-42A0-B6D4-572AC0AE46A1}">
      <dsp:nvSpPr>
        <dsp:cNvPr id="0" name=""/>
        <dsp:cNvSpPr/>
      </dsp:nvSpPr>
      <dsp:spPr>
        <a:xfrm>
          <a:off x="4997230" y="3376699"/>
          <a:ext cx="834495" cy="18543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Patricia Troncoso</a:t>
          </a:r>
          <a:endParaRPr lang="es-CO" sz="500" kern="1200" dirty="0"/>
        </a:p>
      </dsp:txBody>
      <dsp:txXfrm>
        <a:off x="4997230" y="3376699"/>
        <a:ext cx="834495" cy="185434"/>
      </dsp:txXfrm>
    </dsp:sp>
    <dsp:sp modelId="{DD352138-0644-4450-9F36-74FFD55B09CD}">
      <dsp:nvSpPr>
        <dsp:cNvPr id="0" name=""/>
        <dsp:cNvSpPr/>
      </dsp:nvSpPr>
      <dsp:spPr>
        <a:xfrm>
          <a:off x="4997230" y="3267605"/>
          <a:ext cx="834495" cy="10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Chile</a:t>
          </a:r>
          <a:endParaRPr lang="es-CO" sz="500" kern="1200" dirty="0"/>
        </a:p>
      </dsp:txBody>
      <dsp:txXfrm>
        <a:off x="4997230" y="3267605"/>
        <a:ext cx="834495" cy="109093"/>
      </dsp:txXfrm>
    </dsp:sp>
    <dsp:sp modelId="{55383630-DE73-430E-A111-ABD5C4C1586B}">
      <dsp:nvSpPr>
        <dsp:cNvPr id="0" name=""/>
        <dsp:cNvSpPr/>
      </dsp:nvSpPr>
      <dsp:spPr>
        <a:xfrm>
          <a:off x="6067985" y="2514923"/>
          <a:ext cx="927217" cy="10908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09B079-6422-41A0-97CB-3FDB9FB7EAF2}">
      <dsp:nvSpPr>
        <dsp:cNvPr id="0" name=""/>
        <dsp:cNvSpPr/>
      </dsp:nvSpPr>
      <dsp:spPr>
        <a:xfrm>
          <a:off x="6114346" y="2558557"/>
          <a:ext cx="834495" cy="709048"/>
        </a:xfrm>
        <a:prstGeom prst="rect">
          <a:avLst/>
        </a:prstGeom>
        <a:blipFill rotWithShape="1">
          <a:blip xmlns:r="http://schemas.openxmlformats.org/officeDocument/2006/relationships" r:embed="rId20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BFEAF6-268F-455C-9FB3-F34764A0EAAE}">
      <dsp:nvSpPr>
        <dsp:cNvPr id="0" name=""/>
        <dsp:cNvSpPr/>
      </dsp:nvSpPr>
      <dsp:spPr>
        <a:xfrm>
          <a:off x="6114346" y="3376699"/>
          <a:ext cx="834495" cy="18543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Juana </a:t>
          </a:r>
          <a:r>
            <a:rPr lang="es-CO" sz="500" kern="1200" dirty="0" err="1" smtClean="0"/>
            <a:t>Calfunao</a:t>
          </a:r>
          <a:endParaRPr lang="es-CO" sz="500" kern="1200" dirty="0"/>
        </a:p>
      </dsp:txBody>
      <dsp:txXfrm>
        <a:off x="6114346" y="3376699"/>
        <a:ext cx="834495" cy="185434"/>
      </dsp:txXfrm>
    </dsp:sp>
    <dsp:sp modelId="{FB147E8E-21C8-46D5-9547-7F7C1C1A98CE}">
      <dsp:nvSpPr>
        <dsp:cNvPr id="0" name=""/>
        <dsp:cNvSpPr/>
      </dsp:nvSpPr>
      <dsp:spPr>
        <a:xfrm>
          <a:off x="6114346" y="3267605"/>
          <a:ext cx="834495" cy="10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Chile</a:t>
          </a:r>
          <a:endParaRPr lang="es-CO" sz="500" kern="1200" dirty="0"/>
        </a:p>
      </dsp:txBody>
      <dsp:txXfrm>
        <a:off x="6114346" y="3267605"/>
        <a:ext cx="834495" cy="109093"/>
      </dsp:txXfrm>
    </dsp:sp>
    <dsp:sp modelId="{641E60E6-13C0-4B60-8619-E94A59F2C78A}">
      <dsp:nvSpPr>
        <dsp:cNvPr id="0" name=""/>
        <dsp:cNvSpPr/>
      </dsp:nvSpPr>
      <dsp:spPr>
        <a:xfrm>
          <a:off x="7185100" y="2514923"/>
          <a:ext cx="927217" cy="10908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BCACE9-658F-4712-B4BA-6114C590E6FF}">
      <dsp:nvSpPr>
        <dsp:cNvPr id="0" name=""/>
        <dsp:cNvSpPr/>
      </dsp:nvSpPr>
      <dsp:spPr>
        <a:xfrm>
          <a:off x="7231461" y="2558557"/>
          <a:ext cx="834495" cy="709048"/>
        </a:xfrm>
        <a:prstGeom prst="rect">
          <a:avLst/>
        </a:prstGeom>
        <a:blipFill rotWithShape="1">
          <a:blip xmlns:r="http://schemas.openxmlformats.org/officeDocument/2006/relationships" r:embed="rId2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8B7EC4-EB60-46C4-A0F1-928298E4832C}">
      <dsp:nvSpPr>
        <dsp:cNvPr id="0" name=""/>
        <dsp:cNvSpPr/>
      </dsp:nvSpPr>
      <dsp:spPr>
        <a:xfrm>
          <a:off x="7231461" y="3376699"/>
          <a:ext cx="834495" cy="18543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Karina Riquelme</a:t>
          </a:r>
          <a:endParaRPr lang="es-CO" sz="500" kern="1200" dirty="0"/>
        </a:p>
      </dsp:txBody>
      <dsp:txXfrm>
        <a:off x="7231461" y="3376699"/>
        <a:ext cx="834495" cy="185434"/>
      </dsp:txXfrm>
    </dsp:sp>
    <dsp:sp modelId="{F1354915-FFD1-4555-BB79-8FDC7A532351}">
      <dsp:nvSpPr>
        <dsp:cNvPr id="0" name=""/>
        <dsp:cNvSpPr/>
      </dsp:nvSpPr>
      <dsp:spPr>
        <a:xfrm>
          <a:off x="7231461" y="3267605"/>
          <a:ext cx="834495" cy="10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Chile</a:t>
          </a:r>
          <a:endParaRPr lang="es-CO" sz="500" kern="1200" dirty="0"/>
        </a:p>
      </dsp:txBody>
      <dsp:txXfrm>
        <a:off x="7231461" y="3267605"/>
        <a:ext cx="834495" cy="109093"/>
      </dsp:txXfrm>
    </dsp:sp>
    <dsp:sp modelId="{D6383156-FFCC-4B1B-87DF-7D88E487A0EA}">
      <dsp:nvSpPr>
        <dsp:cNvPr id="0" name=""/>
        <dsp:cNvSpPr/>
      </dsp:nvSpPr>
      <dsp:spPr>
        <a:xfrm>
          <a:off x="2158080" y="3698489"/>
          <a:ext cx="927217" cy="10908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7BA10A-C3BB-4C0A-8001-DD86052D096D}">
      <dsp:nvSpPr>
        <dsp:cNvPr id="0" name=""/>
        <dsp:cNvSpPr/>
      </dsp:nvSpPr>
      <dsp:spPr>
        <a:xfrm>
          <a:off x="2204440" y="3742123"/>
          <a:ext cx="834495" cy="709048"/>
        </a:xfrm>
        <a:prstGeom prst="rect">
          <a:avLst/>
        </a:prstGeom>
        <a:blipFill rotWithShape="1">
          <a:blip xmlns:r="http://schemas.openxmlformats.org/officeDocument/2006/relationships" r:embed="rId2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FAA1CD-00EE-4E43-B06A-F3CFE59DBC2F}">
      <dsp:nvSpPr>
        <dsp:cNvPr id="0" name=""/>
        <dsp:cNvSpPr/>
      </dsp:nvSpPr>
      <dsp:spPr>
        <a:xfrm>
          <a:off x="2204440" y="4560265"/>
          <a:ext cx="834495" cy="18543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Elena Varela</a:t>
          </a:r>
          <a:endParaRPr lang="es-CO" sz="500" kern="1200" dirty="0"/>
        </a:p>
      </dsp:txBody>
      <dsp:txXfrm>
        <a:off x="2204440" y="4560265"/>
        <a:ext cx="834495" cy="185434"/>
      </dsp:txXfrm>
    </dsp:sp>
    <dsp:sp modelId="{02A6C1D4-7FA0-44BD-9D26-5E481ADF4A8E}">
      <dsp:nvSpPr>
        <dsp:cNvPr id="0" name=""/>
        <dsp:cNvSpPr/>
      </dsp:nvSpPr>
      <dsp:spPr>
        <a:xfrm>
          <a:off x="2204440" y="4451171"/>
          <a:ext cx="834495" cy="10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Chile</a:t>
          </a:r>
          <a:endParaRPr lang="es-CO" sz="500" kern="1200" dirty="0"/>
        </a:p>
      </dsp:txBody>
      <dsp:txXfrm>
        <a:off x="2204440" y="4451171"/>
        <a:ext cx="834495" cy="109093"/>
      </dsp:txXfrm>
    </dsp:sp>
    <dsp:sp modelId="{59307423-20C4-4DE2-A9B0-3281F0131AD8}">
      <dsp:nvSpPr>
        <dsp:cNvPr id="0" name=""/>
        <dsp:cNvSpPr/>
      </dsp:nvSpPr>
      <dsp:spPr>
        <a:xfrm>
          <a:off x="3275195" y="3698489"/>
          <a:ext cx="927217" cy="10908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23C3D0-AE9C-4CD7-A0AF-35BB759700B1}">
      <dsp:nvSpPr>
        <dsp:cNvPr id="0" name=""/>
        <dsp:cNvSpPr/>
      </dsp:nvSpPr>
      <dsp:spPr>
        <a:xfrm>
          <a:off x="3321556" y="3742123"/>
          <a:ext cx="834495" cy="709048"/>
        </a:xfrm>
        <a:prstGeom prst="rect">
          <a:avLst/>
        </a:prstGeom>
        <a:blipFill rotWithShape="1">
          <a:blip xmlns:r="http://schemas.openxmlformats.org/officeDocument/2006/relationships" r:embed="rId2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09DDC1-EDB4-4256-BC7E-F7EB9C58918C}">
      <dsp:nvSpPr>
        <dsp:cNvPr id="0" name=""/>
        <dsp:cNvSpPr/>
      </dsp:nvSpPr>
      <dsp:spPr>
        <a:xfrm>
          <a:off x="3321556" y="4560265"/>
          <a:ext cx="834495" cy="18543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err="1" smtClean="0"/>
            <a:t>Millaray</a:t>
          </a:r>
          <a:r>
            <a:rPr lang="es-CO" sz="500" kern="1200" dirty="0" smtClean="0"/>
            <a:t> </a:t>
          </a:r>
          <a:r>
            <a:rPr lang="es-CO" sz="500" kern="1200" dirty="0" err="1" smtClean="0"/>
            <a:t>Hichalaf</a:t>
          </a:r>
          <a:endParaRPr lang="es-CO" sz="500" kern="1200" dirty="0"/>
        </a:p>
      </dsp:txBody>
      <dsp:txXfrm>
        <a:off x="3321556" y="4560265"/>
        <a:ext cx="834495" cy="185434"/>
      </dsp:txXfrm>
    </dsp:sp>
    <dsp:sp modelId="{E61A5334-4EC4-44B8-998A-46CD01744C04}">
      <dsp:nvSpPr>
        <dsp:cNvPr id="0" name=""/>
        <dsp:cNvSpPr/>
      </dsp:nvSpPr>
      <dsp:spPr>
        <a:xfrm>
          <a:off x="3321556" y="4451171"/>
          <a:ext cx="834495" cy="10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Chile</a:t>
          </a:r>
          <a:endParaRPr lang="es-CO" sz="500" kern="1200" dirty="0"/>
        </a:p>
      </dsp:txBody>
      <dsp:txXfrm>
        <a:off x="3321556" y="4451171"/>
        <a:ext cx="834495" cy="109093"/>
      </dsp:txXfrm>
    </dsp:sp>
    <dsp:sp modelId="{D17B78EB-9AEB-43D1-9204-EC356E3054D9}">
      <dsp:nvSpPr>
        <dsp:cNvPr id="0" name=""/>
        <dsp:cNvSpPr/>
      </dsp:nvSpPr>
      <dsp:spPr>
        <a:xfrm>
          <a:off x="4392311" y="3698489"/>
          <a:ext cx="927217" cy="10908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12BFA5-9AA8-447E-BAA2-AA294C721E5C}">
      <dsp:nvSpPr>
        <dsp:cNvPr id="0" name=""/>
        <dsp:cNvSpPr/>
      </dsp:nvSpPr>
      <dsp:spPr>
        <a:xfrm>
          <a:off x="4438672" y="3742123"/>
          <a:ext cx="834495" cy="709048"/>
        </a:xfrm>
        <a:prstGeom prst="rect">
          <a:avLst/>
        </a:prstGeom>
        <a:blipFill rotWithShape="1">
          <a:blip xmlns:r="http://schemas.openxmlformats.org/officeDocument/2006/relationships" r:embed="rId2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DDAB44-F03E-4975-965A-83A25BEE7C82}">
      <dsp:nvSpPr>
        <dsp:cNvPr id="0" name=""/>
        <dsp:cNvSpPr/>
      </dsp:nvSpPr>
      <dsp:spPr>
        <a:xfrm>
          <a:off x="4438672" y="4560265"/>
          <a:ext cx="834495" cy="18543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Amanda </a:t>
          </a:r>
          <a:r>
            <a:rPr lang="es-CO" sz="500" kern="1200" dirty="0" err="1" smtClean="0"/>
            <a:t>Asijak</a:t>
          </a:r>
          <a:endParaRPr lang="es-CO" sz="500" kern="1200" dirty="0"/>
        </a:p>
      </dsp:txBody>
      <dsp:txXfrm>
        <a:off x="4438672" y="4560265"/>
        <a:ext cx="834495" cy="185434"/>
      </dsp:txXfrm>
    </dsp:sp>
    <dsp:sp modelId="{384D5F70-F368-42BE-9CC8-37BB7B170716}">
      <dsp:nvSpPr>
        <dsp:cNvPr id="0" name=""/>
        <dsp:cNvSpPr/>
      </dsp:nvSpPr>
      <dsp:spPr>
        <a:xfrm>
          <a:off x="4438672" y="4451171"/>
          <a:ext cx="834495" cy="10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Argentina </a:t>
          </a:r>
          <a:endParaRPr lang="es-CO" sz="500" kern="1200" dirty="0"/>
        </a:p>
      </dsp:txBody>
      <dsp:txXfrm>
        <a:off x="4438672" y="4451171"/>
        <a:ext cx="834495" cy="109093"/>
      </dsp:txXfrm>
    </dsp:sp>
    <dsp:sp modelId="{894096EB-B4E7-4A65-88A3-800B1A2C000E}">
      <dsp:nvSpPr>
        <dsp:cNvPr id="0" name=""/>
        <dsp:cNvSpPr/>
      </dsp:nvSpPr>
      <dsp:spPr>
        <a:xfrm>
          <a:off x="5509427" y="3698489"/>
          <a:ext cx="927217" cy="109084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119A7-9E2A-4154-96D5-35EF97E8124F}">
      <dsp:nvSpPr>
        <dsp:cNvPr id="0" name=""/>
        <dsp:cNvSpPr/>
      </dsp:nvSpPr>
      <dsp:spPr>
        <a:xfrm>
          <a:off x="5555788" y="3742123"/>
          <a:ext cx="834495" cy="709048"/>
        </a:xfrm>
        <a:prstGeom prst="rect">
          <a:avLst/>
        </a:prstGeom>
        <a:blipFill rotWithShape="1">
          <a:blip xmlns:r="http://schemas.openxmlformats.org/officeDocument/2006/relationships" r:embed="rId2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099C3E-A407-426B-A71B-B9B88E7F0F12}">
      <dsp:nvSpPr>
        <dsp:cNvPr id="0" name=""/>
        <dsp:cNvSpPr/>
      </dsp:nvSpPr>
      <dsp:spPr>
        <a:xfrm>
          <a:off x="5555788" y="4560265"/>
          <a:ext cx="834495" cy="18543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Sofía Gatica</a:t>
          </a:r>
          <a:endParaRPr lang="es-CO" sz="500" kern="1200" dirty="0"/>
        </a:p>
      </dsp:txBody>
      <dsp:txXfrm>
        <a:off x="5555788" y="4560265"/>
        <a:ext cx="834495" cy="185434"/>
      </dsp:txXfrm>
    </dsp:sp>
    <dsp:sp modelId="{BFD5A264-79BC-44B1-B883-4BF701B47C5E}">
      <dsp:nvSpPr>
        <dsp:cNvPr id="0" name=""/>
        <dsp:cNvSpPr/>
      </dsp:nvSpPr>
      <dsp:spPr>
        <a:xfrm>
          <a:off x="5555788" y="4451171"/>
          <a:ext cx="834495" cy="10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00" kern="1200" dirty="0" smtClean="0"/>
            <a:t>Argentina</a:t>
          </a:r>
          <a:endParaRPr lang="es-CO" sz="500" kern="1200" dirty="0"/>
        </a:p>
      </dsp:txBody>
      <dsp:txXfrm>
        <a:off x="5555788" y="4451171"/>
        <a:ext cx="834495" cy="1090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EBB0E-0FB8-6B48-8205-460B384BC63C}" type="datetimeFigureOut">
              <a:rPr lang="es-ES" smtClean="0"/>
              <a:t>04/12/15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681C7-AD1B-EE47-AB66-1BE24346517F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84788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i="1" dirty="0" smtClean="0"/>
          </a:p>
          <a:p>
            <a:endParaRPr lang="es-ES" baseline="0" dirty="0" smtClean="0"/>
          </a:p>
          <a:p>
            <a:r>
              <a:rPr lang="es-ES" baseline="0" dirty="0" smtClean="0"/>
              <a:t>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681C7-AD1B-EE47-AB66-1BE24346517F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70810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 smtClean="0"/>
          </a:p>
          <a:p>
            <a:endParaRPr lang="es-ES" i="0" baseline="0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681C7-AD1B-EE47-AB66-1BE24346517F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68507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681C7-AD1B-EE47-AB66-1BE24346517F}" type="slidenum">
              <a:rPr lang="es-ES" smtClean="0"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36908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B014-3C75-814B-859E-ECF40D8A82E3}" type="datetimeFigureOut">
              <a:rPr lang="es-ES" smtClean="0"/>
              <a:t>04/12/15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2CE5A-8420-9743-BEAB-C9E4611386D4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1586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B014-3C75-814B-859E-ECF40D8A82E3}" type="datetimeFigureOut">
              <a:rPr lang="es-ES" smtClean="0"/>
              <a:t>04/12/15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2CE5A-8420-9743-BEAB-C9E4611386D4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37717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B014-3C75-814B-859E-ECF40D8A82E3}" type="datetimeFigureOut">
              <a:rPr lang="es-ES" smtClean="0"/>
              <a:t>04/12/15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2CE5A-8420-9743-BEAB-C9E4611386D4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36010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B014-3C75-814B-859E-ECF40D8A82E3}" type="datetimeFigureOut">
              <a:rPr lang="es-ES" smtClean="0"/>
              <a:t>04/12/15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2CE5A-8420-9743-BEAB-C9E4611386D4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7532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B014-3C75-814B-859E-ECF40D8A82E3}" type="datetimeFigureOut">
              <a:rPr lang="es-ES" smtClean="0"/>
              <a:t>04/12/15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2CE5A-8420-9743-BEAB-C9E4611386D4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83149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B014-3C75-814B-859E-ECF40D8A82E3}" type="datetimeFigureOut">
              <a:rPr lang="es-ES" smtClean="0"/>
              <a:t>04/12/15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2CE5A-8420-9743-BEAB-C9E4611386D4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5130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B014-3C75-814B-859E-ECF40D8A82E3}" type="datetimeFigureOut">
              <a:rPr lang="es-ES" smtClean="0"/>
              <a:t>04/12/15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2CE5A-8420-9743-BEAB-C9E4611386D4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76315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B014-3C75-814B-859E-ECF40D8A82E3}" type="datetimeFigureOut">
              <a:rPr lang="es-ES" smtClean="0"/>
              <a:t>04/12/15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2CE5A-8420-9743-BEAB-C9E4611386D4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32246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B014-3C75-814B-859E-ECF40D8A82E3}" type="datetimeFigureOut">
              <a:rPr lang="es-ES" smtClean="0"/>
              <a:t>04/12/15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2CE5A-8420-9743-BEAB-C9E4611386D4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16318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B014-3C75-814B-859E-ECF40D8A82E3}" type="datetimeFigureOut">
              <a:rPr lang="es-ES" smtClean="0"/>
              <a:t>04/12/15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2CE5A-8420-9743-BEAB-C9E4611386D4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15797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B014-3C75-814B-859E-ECF40D8A82E3}" type="datetimeFigureOut">
              <a:rPr lang="es-ES" smtClean="0"/>
              <a:t>04/12/15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2CE5A-8420-9743-BEAB-C9E4611386D4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82623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B014-3C75-814B-859E-ECF40D8A82E3}" type="datetimeFigureOut">
              <a:rPr lang="es-ES" smtClean="0"/>
              <a:t>04/12/15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2CE5A-8420-9743-BEAB-C9E4611386D4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19650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55922" y="5874665"/>
            <a:ext cx="5530877" cy="241143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pic>
        <p:nvPicPr>
          <p:cNvPr id="5" name="Marcador de contenido 4" descr="ImagenWe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5627"/>
          <a:stretch>
            <a:fillRect/>
          </a:stretch>
        </p:blipFill>
        <p:spPr>
          <a:xfrm>
            <a:off x="125735" y="138323"/>
            <a:ext cx="8864242" cy="6488614"/>
          </a:xfr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897" y="-213773"/>
            <a:ext cx="1669057" cy="18796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520551" y="5874665"/>
            <a:ext cx="504193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s-E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THREATS AGAINST WHRDS: IMPACT ON THEIR LIVES AND WELL LIVING</a:t>
            </a:r>
            <a:endParaRPr lang="es-E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070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676" b="20247"/>
          <a:stretch/>
        </p:blipFill>
        <p:spPr>
          <a:xfrm>
            <a:off x="457200" y="274638"/>
            <a:ext cx="8229600" cy="5851525"/>
          </a:xfrm>
        </p:spPr>
      </p:pic>
    </p:spTree>
    <p:extLst>
      <p:ext uri="{BB962C8B-B14F-4D97-AF65-F5344CB8AC3E}">
        <p14:creationId xmlns:p14="http://schemas.microsoft.com/office/powerpoint/2010/main" val="146724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2427"/>
          </a:xfrm>
        </p:spPr>
        <p:txBody>
          <a:bodyPr>
            <a:normAutofit/>
          </a:bodyPr>
          <a:lstStyle/>
          <a:p>
            <a:r>
              <a:rPr lang="es-ES" sz="2400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  </a:t>
            </a:r>
            <a:r>
              <a:rPr lang="es-ES" sz="2400" b="1" dirty="0" smtClean="0">
                <a:solidFill>
                  <a:srgbClr val="0000FF"/>
                </a:solidFill>
              </a:rPr>
              <a:t>Defending</a:t>
            </a:r>
            <a:r>
              <a:rPr lang="es-ES" sz="2400" b="1" dirty="0" smtClean="0">
                <a:solidFill>
                  <a:srgbClr val="0000FF"/>
                </a:solidFill>
              </a:rPr>
              <a:t> </a:t>
            </a:r>
            <a:r>
              <a:rPr lang="es-ES" sz="2400" b="1" dirty="0" smtClean="0">
                <a:solidFill>
                  <a:srgbClr val="0000FF"/>
                </a:solidFill>
              </a:rPr>
              <a:t>National</a:t>
            </a:r>
            <a:r>
              <a:rPr lang="es-ES" sz="2400" b="1" dirty="0" smtClean="0">
                <a:solidFill>
                  <a:srgbClr val="0000FF"/>
                </a:solidFill>
              </a:rPr>
              <a:t> Park </a:t>
            </a:r>
            <a:r>
              <a:rPr lang="es-ES" sz="2400" b="1" dirty="0" smtClean="0">
                <a:solidFill>
                  <a:srgbClr val="0000FF"/>
                </a:solidFill>
              </a:rPr>
              <a:t>Yasuni</a:t>
            </a:r>
            <a:endParaRPr lang="es-ES" sz="2400" b="1" dirty="0">
              <a:solidFill>
                <a:srgbClr val="0000FF"/>
              </a:solidFill>
            </a:endParaRPr>
          </a:p>
        </p:txBody>
      </p:sp>
      <p:pic>
        <p:nvPicPr>
          <p:cNvPr id="4" name="Marcador de contenido 3" descr="defensoras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r="4542" b="1989"/>
          <a:stretch/>
        </p:blipFill>
        <p:spPr>
          <a:xfrm>
            <a:off x="356611" y="767065"/>
            <a:ext cx="8570497" cy="5262989"/>
          </a:xfrm>
        </p:spPr>
      </p:pic>
      <p:sp>
        <p:nvSpPr>
          <p:cNvPr id="5" name="CuadroTexto 4"/>
          <p:cNvSpPr txBox="1"/>
          <p:nvPr/>
        </p:nvSpPr>
        <p:spPr>
          <a:xfrm>
            <a:off x="2445126" y="6030055"/>
            <a:ext cx="6481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                                                        </a:t>
            </a:r>
            <a:r>
              <a:rPr lang="es-ES" sz="1400" dirty="0" smtClean="0"/>
              <a:t>EFE </a:t>
            </a:r>
            <a:r>
              <a:rPr lang="es-ES" sz="1400" dirty="0" smtClean="0"/>
              <a:t>Photograh</a:t>
            </a:r>
            <a:r>
              <a:rPr lang="es-ES" sz="1400" dirty="0" smtClean="0"/>
              <a:t> </a:t>
            </a:r>
            <a:r>
              <a:rPr lang="es-ES" sz="1400" dirty="0"/>
              <a:t>/ JUAN CEVALLOS/AFP/</a:t>
            </a:r>
            <a:r>
              <a:rPr lang="es-ES" sz="1400" dirty="0"/>
              <a:t>Getty</a:t>
            </a:r>
            <a:r>
              <a:rPr lang="es-ES" sz="1400" dirty="0"/>
              <a:t> </a:t>
            </a:r>
            <a:r>
              <a:rPr lang="es-ES" sz="1400" dirty="0"/>
              <a:t>Images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992264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19962" y="161464"/>
            <a:ext cx="5266837" cy="806798"/>
          </a:xfrm>
        </p:spPr>
        <p:txBody>
          <a:bodyPr>
            <a:normAutofit fontScale="90000"/>
          </a:bodyPr>
          <a:lstStyle/>
          <a:p>
            <a:pPr algn="r"/>
            <a:r>
              <a:rPr lang="es-ES" sz="3200" b="1" dirty="0" smtClean="0">
                <a:solidFill>
                  <a:srgbClr val="0000FF"/>
                </a:solidFill>
              </a:rPr>
              <a:t>               Lonko Juana Calfunao</a:t>
            </a:r>
            <a:br>
              <a:rPr lang="es-ES" sz="3200" b="1" dirty="0" smtClean="0">
                <a:solidFill>
                  <a:srgbClr val="0000FF"/>
                </a:solidFill>
              </a:rPr>
            </a:br>
            <a:endParaRPr lang="es-ES" sz="2700" b="1" dirty="0">
              <a:solidFill>
                <a:srgbClr val="0000FF"/>
              </a:solidFill>
            </a:endParaRPr>
          </a:p>
        </p:txBody>
      </p:sp>
      <p:pic>
        <p:nvPicPr>
          <p:cNvPr id="4" name="Marcador de contenido 3" descr="Juana Lonk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5" b="8785"/>
          <a:stretch>
            <a:fillRect/>
          </a:stretch>
        </p:blipFill>
        <p:spPr>
          <a:xfrm>
            <a:off x="457200" y="591017"/>
            <a:ext cx="8229600" cy="5620951"/>
          </a:xfrm>
        </p:spPr>
      </p:pic>
      <p:sp>
        <p:nvSpPr>
          <p:cNvPr id="6" name="CuadroTexto 5"/>
          <p:cNvSpPr txBox="1"/>
          <p:nvPr/>
        </p:nvSpPr>
        <p:spPr>
          <a:xfrm>
            <a:off x="1496234" y="6073645"/>
            <a:ext cx="7190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ES" b="1" dirty="0" smtClean="0">
                <a:solidFill>
                  <a:srgbClr val="0000FF"/>
                </a:solidFill>
              </a:rPr>
              <a:t>     </a:t>
            </a:r>
            <a:r>
              <a:rPr lang="es-ES" dirty="0" smtClean="0">
                <a:solidFill>
                  <a:srgbClr val="0000FF"/>
                </a:solidFill>
              </a:rPr>
              <a:t> </a:t>
            </a:r>
            <a:r>
              <a:rPr lang="es-ES" dirty="0" smtClean="0">
                <a:solidFill>
                  <a:srgbClr val="0000FF"/>
                </a:solidFill>
              </a:rPr>
              <a:t>First</a:t>
            </a:r>
            <a:r>
              <a:rPr lang="es-ES" dirty="0" smtClean="0">
                <a:solidFill>
                  <a:srgbClr val="0000FF"/>
                </a:solidFill>
              </a:rPr>
              <a:t> Regional Hearing HRDs and Extractivist Industries-IACHR 2015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97309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smtClean="0">
                <a:solidFill>
                  <a:srgbClr val="3366FF"/>
                </a:solidFill>
              </a:rPr>
              <a:t>Emblematic</a:t>
            </a:r>
            <a:r>
              <a:rPr lang="es-ES" sz="3200" b="1" dirty="0" smtClean="0">
                <a:solidFill>
                  <a:srgbClr val="3366FF"/>
                </a:solidFill>
              </a:rPr>
              <a:t> Cause</a:t>
            </a:r>
            <a:endParaRPr lang="es-ES" sz="3200" b="1" dirty="0">
              <a:solidFill>
                <a:srgbClr val="3366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270058"/>
            <a:ext cx="8229600" cy="4856105"/>
          </a:xfrm>
        </p:spPr>
        <p:txBody>
          <a:bodyPr>
            <a:normAutofit fontScale="92500" lnSpcReduction="20000"/>
          </a:bodyPr>
          <a:lstStyle/>
          <a:p>
            <a:endParaRPr lang="es-ES" sz="2600" dirty="0" smtClean="0"/>
          </a:p>
          <a:p>
            <a:r>
              <a:rPr lang="es-ES" sz="2800" dirty="0" smtClean="0"/>
              <a:t>Indegenous</a:t>
            </a:r>
            <a:r>
              <a:rPr lang="es-ES" sz="2800" dirty="0" smtClean="0"/>
              <a:t> </a:t>
            </a:r>
            <a:r>
              <a:rPr lang="es-ES" sz="2800" dirty="0" smtClean="0"/>
              <a:t>authoriy</a:t>
            </a:r>
            <a:r>
              <a:rPr lang="es-ES" sz="2800" dirty="0" smtClean="0"/>
              <a:t> of the </a:t>
            </a:r>
            <a:r>
              <a:rPr lang="es-ES" sz="2800" dirty="0"/>
              <a:t>Mapuche </a:t>
            </a:r>
            <a:r>
              <a:rPr lang="es-ES" sz="2800" dirty="0" smtClean="0"/>
              <a:t>Community Juan </a:t>
            </a:r>
            <a:r>
              <a:rPr lang="es-ES" sz="2800" dirty="0"/>
              <a:t>Paillalef</a:t>
            </a:r>
            <a:r>
              <a:rPr lang="es-ES" sz="2800" dirty="0"/>
              <a:t> </a:t>
            </a:r>
            <a:endParaRPr lang="es-ES" sz="2800" dirty="0" smtClean="0"/>
          </a:p>
          <a:p>
            <a:r>
              <a:rPr lang="es-ES" sz="2600" dirty="0" smtClean="0"/>
              <a:t>Four</a:t>
            </a:r>
            <a:r>
              <a:rPr lang="es-ES" sz="2600" dirty="0" smtClean="0"/>
              <a:t> </a:t>
            </a:r>
            <a:r>
              <a:rPr lang="es-ES" sz="2600" dirty="0" smtClean="0"/>
              <a:t>generations</a:t>
            </a:r>
            <a:r>
              <a:rPr lang="es-ES" sz="2600" dirty="0" smtClean="0"/>
              <a:t> of struggle against Megaproyects</a:t>
            </a:r>
          </a:p>
          <a:p>
            <a:pPr marL="0" indent="0">
              <a:buNone/>
            </a:pPr>
            <a:r>
              <a:rPr lang="es-ES" sz="2600" dirty="0"/>
              <a:t> </a:t>
            </a:r>
            <a:r>
              <a:rPr lang="es-ES" sz="2600" dirty="0" smtClean="0"/>
              <a:t>   (</a:t>
            </a:r>
            <a:r>
              <a:rPr lang="es-ES" sz="2600" i="1" dirty="0" smtClean="0"/>
              <a:t>Los Laureles to the </a:t>
            </a:r>
            <a:r>
              <a:rPr lang="es-ES" sz="2600" i="1" dirty="0" smtClean="0"/>
              <a:t>lake</a:t>
            </a:r>
            <a:r>
              <a:rPr lang="es-ES" sz="2600" i="1" dirty="0" smtClean="0"/>
              <a:t> </a:t>
            </a:r>
            <a:r>
              <a:rPr lang="es-ES" sz="2600" i="1" dirty="0" smtClean="0"/>
              <a:t>Colico</a:t>
            </a:r>
            <a:r>
              <a:rPr lang="es-ES" sz="2600" i="1" dirty="0" smtClean="0"/>
              <a:t>)</a:t>
            </a:r>
            <a:endParaRPr lang="es-ES" sz="2600" dirty="0" smtClean="0"/>
          </a:p>
          <a:p>
            <a:r>
              <a:rPr lang="es-ES" sz="2600" dirty="0" smtClean="0"/>
              <a:t>2002 Torture</a:t>
            </a:r>
          </a:p>
          <a:p>
            <a:r>
              <a:rPr lang="es-ES" sz="2600" dirty="0" smtClean="0"/>
              <a:t>More then 30 </a:t>
            </a:r>
            <a:r>
              <a:rPr lang="es-ES" sz="2600" dirty="0" smtClean="0"/>
              <a:t>detentions</a:t>
            </a:r>
            <a:endParaRPr lang="es-ES" sz="2600" dirty="0" smtClean="0"/>
          </a:p>
          <a:p>
            <a:r>
              <a:rPr lang="es-ES" sz="2600" dirty="0" smtClean="0"/>
              <a:t>More </a:t>
            </a:r>
            <a:r>
              <a:rPr lang="es-ES" sz="2600" dirty="0" smtClean="0"/>
              <a:t>than</a:t>
            </a:r>
            <a:r>
              <a:rPr lang="es-ES" sz="2600" dirty="0" smtClean="0"/>
              <a:t> 3 </a:t>
            </a:r>
            <a:r>
              <a:rPr lang="es-ES" sz="2600" dirty="0" smtClean="0"/>
              <a:t>prosecutions</a:t>
            </a:r>
            <a:endParaRPr lang="es-ES" sz="2600" dirty="0" smtClean="0"/>
          </a:p>
          <a:p>
            <a:r>
              <a:rPr lang="es-ES" sz="2600" dirty="0" smtClean="0"/>
              <a:t>Three</a:t>
            </a:r>
            <a:r>
              <a:rPr lang="es-ES" sz="2600" dirty="0" smtClean="0"/>
              <a:t> times </a:t>
            </a:r>
            <a:r>
              <a:rPr lang="es-ES" sz="2600" dirty="0" smtClean="0"/>
              <a:t>burnt</a:t>
            </a:r>
            <a:r>
              <a:rPr lang="es-ES" sz="2600" dirty="0" smtClean="0"/>
              <a:t> her home</a:t>
            </a:r>
          </a:p>
          <a:p>
            <a:r>
              <a:rPr lang="es-ES" sz="2600" dirty="0" smtClean="0"/>
              <a:t>All</a:t>
            </a:r>
            <a:r>
              <a:rPr lang="es-ES" sz="2600" dirty="0" smtClean="0"/>
              <a:t> her </a:t>
            </a:r>
            <a:r>
              <a:rPr lang="es-ES" sz="2600" dirty="0" smtClean="0"/>
              <a:t>family</a:t>
            </a:r>
            <a:r>
              <a:rPr lang="es-ES" sz="2600" dirty="0" smtClean="0"/>
              <a:t> </a:t>
            </a:r>
            <a:r>
              <a:rPr lang="es-ES" sz="2600" dirty="0" smtClean="0"/>
              <a:t>detained</a:t>
            </a:r>
            <a:r>
              <a:rPr lang="es-ES" sz="2600" dirty="0" smtClean="0"/>
              <a:t> even her one </a:t>
            </a:r>
            <a:r>
              <a:rPr lang="es-ES" sz="2600" dirty="0" smtClean="0"/>
              <a:t>year</a:t>
            </a:r>
            <a:r>
              <a:rPr lang="es-ES" sz="2600" dirty="0" smtClean="0"/>
              <a:t> </a:t>
            </a:r>
            <a:r>
              <a:rPr lang="es-ES" sz="2600" dirty="0" smtClean="0"/>
              <a:t>old</a:t>
            </a:r>
            <a:r>
              <a:rPr lang="es-ES" sz="2600" dirty="0" smtClean="0"/>
              <a:t> </a:t>
            </a:r>
            <a:r>
              <a:rPr lang="es-ES" sz="2600" dirty="0" smtClean="0"/>
              <a:t>child</a:t>
            </a:r>
            <a:endParaRPr lang="es-ES" sz="2600" dirty="0" smtClean="0"/>
          </a:p>
          <a:p>
            <a:r>
              <a:rPr lang="es-ES" sz="2600" dirty="0" smtClean="0"/>
              <a:t>At </a:t>
            </a:r>
            <a:r>
              <a:rPr lang="es-ES" sz="2600" dirty="0" smtClean="0"/>
              <a:t>present</a:t>
            </a:r>
            <a:r>
              <a:rPr lang="es-ES" sz="2600" dirty="0" smtClean="0"/>
              <a:t> </a:t>
            </a:r>
            <a:r>
              <a:rPr lang="es-ES" sz="2600" dirty="0" smtClean="0"/>
              <a:t>precuationary</a:t>
            </a:r>
            <a:r>
              <a:rPr lang="es-ES" sz="2600" dirty="0" smtClean="0"/>
              <a:t> </a:t>
            </a:r>
            <a:r>
              <a:rPr lang="es-ES" sz="2600" dirty="0" smtClean="0"/>
              <a:t>measure</a:t>
            </a:r>
            <a:r>
              <a:rPr lang="es-ES" sz="2600" dirty="0" smtClean="0"/>
              <a:t>s</a:t>
            </a:r>
            <a:r>
              <a:rPr lang="es-ES" sz="2600" dirty="0" smtClean="0"/>
              <a:t> </a:t>
            </a:r>
            <a:r>
              <a:rPr lang="es-ES" sz="2600" dirty="0" smtClean="0"/>
              <a:t>but</a:t>
            </a:r>
            <a:r>
              <a:rPr lang="es-ES" sz="2600" dirty="0" smtClean="0"/>
              <a:t> the IACHR </a:t>
            </a:r>
            <a:r>
              <a:rPr lang="es-ES" sz="2600" dirty="0"/>
              <a:t>(No 46-14-</a:t>
            </a:r>
            <a:r>
              <a:rPr lang="es-ES" sz="2600" dirty="0" smtClean="0"/>
              <a:t>Chile)</a:t>
            </a:r>
            <a:r>
              <a:rPr lang="es-ES_tradnl" sz="2800" dirty="0" smtClean="0">
                <a:effectLst/>
              </a:rPr>
              <a:t> </a:t>
            </a:r>
            <a:r>
              <a:rPr lang="es-ES" sz="2600" dirty="0" smtClean="0"/>
              <a:t>which have </a:t>
            </a:r>
            <a:r>
              <a:rPr lang="es-ES" sz="2600" dirty="0" smtClean="0"/>
              <a:t>not</a:t>
            </a:r>
            <a:r>
              <a:rPr lang="es-ES" sz="2600" dirty="0" smtClean="0"/>
              <a:t> </a:t>
            </a:r>
            <a:r>
              <a:rPr lang="es-ES" sz="2600" dirty="0" smtClean="0"/>
              <a:t>been</a:t>
            </a:r>
            <a:r>
              <a:rPr lang="es-ES" sz="2600" dirty="0" smtClean="0"/>
              <a:t> </a:t>
            </a:r>
            <a:r>
              <a:rPr lang="es-ES" sz="2600" dirty="0" smtClean="0"/>
              <a:t>implemented</a:t>
            </a:r>
            <a:r>
              <a:rPr lang="es-ES" sz="2600" dirty="0" smtClean="0"/>
              <a:t> </a:t>
            </a:r>
            <a:r>
              <a:rPr lang="es-ES" sz="2600" dirty="0" smtClean="0"/>
              <a:t>yet</a:t>
            </a:r>
            <a:r>
              <a:rPr lang="es-ES" sz="2600" dirty="0" smtClean="0"/>
              <a:t> by the </a:t>
            </a:r>
            <a:r>
              <a:rPr lang="es-ES" sz="2600" dirty="0" smtClean="0"/>
              <a:t>Chilean</a:t>
            </a:r>
            <a:r>
              <a:rPr lang="es-ES" sz="2600" dirty="0" smtClean="0"/>
              <a:t> </a:t>
            </a:r>
            <a:r>
              <a:rPr lang="es-ES" sz="2600" dirty="0" smtClean="0"/>
              <a:t>government</a:t>
            </a:r>
            <a:r>
              <a:rPr lang="es-ES" sz="2600" dirty="0" smtClean="0"/>
              <a:t>. </a:t>
            </a:r>
            <a:endParaRPr lang="es-ES" sz="2600" dirty="0" smtClean="0"/>
          </a:p>
          <a:p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0292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3030"/>
          </a:xfrm>
        </p:spPr>
        <p:txBody>
          <a:bodyPr>
            <a:normAutofit/>
          </a:bodyPr>
          <a:lstStyle/>
          <a:p>
            <a:r>
              <a:rPr lang="es-ES" sz="2400" dirty="0" smtClean="0"/>
              <a:t>Impact on lifes and well living of WHRDs</a:t>
            </a:r>
            <a:endParaRPr lang="es-ES" sz="2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27668"/>
            <a:ext cx="8229600" cy="4998495"/>
          </a:xfrm>
        </p:spPr>
        <p:txBody>
          <a:bodyPr>
            <a:normAutofit fontScale="55000" lnSpcReduction="20000"/>
          </a:bodyPr>
          <a:lstStyle/>
          <a:p>
            <a:endParaRPr lang="es-ES" sz="2600" dirty="0" smtClean="0"/>
          </a:p>
          <a:p>
            <a:r>
              <a:rPr lang="en-US" dirty="0" smtClean="0"/>
              <a:t>Various </a:t>
            </a:r>
            <a:r>
              <a:rPr lang="en-US" dirty="0"/>
              <a:t>forms of criminalization aggravate the precarious situation for women’s land rights and secure ownership of a </a:t>
            </a:r>
            <a:r>
              <a:rPr lang="en-US" dirty="0" smtClean="0"/>
              <a:t>home.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Threats </a:t>
            </a:r>
            <a:r>
              <a:rPr lang="en-US" dirty="0"/>
              <a:t>of rape, sexual assault, harassment of different types, and outrages against </a:t>
            </a:r>
            <a:r>
              <a:rPr lang="en-US" dirty="0" smtClean="0"/>
              <a:t>honor.</a:t>
            </a:r>
            <a:r>
              <a:rPr lang="es-ES_tradnl" dirty="0" smtClean="0">
                <a:effectLst/>
              </a:rPr>
              <a:t> </a:t>
            </a:r>
          </a:p>
          <a:p>
            <a:pPr marL="0" indent="0">
              <a:buNone/>
            </a:pPr>
            <a:endParaRPr lang="es-ES_tradnl" dirty="0" smtClean="0">
              <a:effectLst/>
            </a:endParaRPr>
          </a:p>
          <a:p>
            <a:r>
              <a:rPr lang="en-US" dirty="0" smtClean="0"/>
              <a:t>They </a:t>
            </a:r>
            <a:r>
              <a:rPr lang="en-US" i="1" dirty="0"/>
              <a:t>“have few opportunities to present these abuses before the courts, and when they do, they experience incomprehension and fierce pressure in their family and community settings</a:t>
            </a:r>
            <a:r>
              <a:rPr lang="en-US" dirty="0"/>
              <a:t>”. </a:t>
            </a:r>
            <a:endParaRPr lang="en-US" dirty="0" smtClean="0"/>
          </a:p>
          <a:p>
            <a:pPr marL="400050" lvl="1" indent="0">
              <a:buNone/>
            </a:pPr>
            <a:r>
              <a:rPr lang="en-US" sz="2200" dirty="0" smtClean="0"/>
              <a:t>Special Rapporteur on the situation of human rights and fundamental freedoms of indigenous peoples. Report on indigenous women. </a:t>
            </a:r>
            <a:r>
              <a:rPr lang="x-none" sz="2200" dirty="0" smtClean="0"/>
              <a:t>A/HRC/4/32. 2007. Par. 71</a:t>
            </a:r>
            <a:endParaRPr lang="es-ES_tradnl" sz="2200" dirty="0"/>
          </a:p>
          <a:p>
            <a:pPr marL="400050" lvl="1" indent="0">
              <a:buNone/>
            </a:pPr>
            <a:endParaRPr lang="en-US" dirty="0" smtClean="0"/>
          </a:p>
          <a:p>
            <a:r>
              <a:rPr lang="en-US" dirty="0" smtClean="0"/>
              <a:t>Additional </a:t>
            </a:r>
            <a:r>
              <a:rPr lang="en-US" dirty="0"/>
              <a:t>threats directed towards their families constitute a form of psychological torture and subject women to pressures that compromise their physical and mental health and that go hand in hand with guilt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Progressive </a:t>
            </a:r>
            <a:r>
              <a:rPr lang="en-US" dirty="0"/>
              <a:t>deterioration of their health, and the limitations on their possibilities for action </a:t>
            </a:r>
            <a:endParaRPr lang="es-ES_tradnl" dirty="0"/>
          </a:p>
          <a:p>
            <a:endParaRPr lang="en-US" dirty="0" smtClean="0"/>
          </a:p>
          <a:p>
            <a:endParaRPr lang="es-ES_tradnl" dirty="0" smtClean="0">
              <a:effectLst/>
            </a:endParaRPr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70729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55922" y="5874665"/>
            <a:ext cx="5530877" cy="241143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pic>
        <p:nvPicPr>
          <p:cNvPr id="5" name="Marcador de contenido 4" descr="ImagenWe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5627"/>
          <a:stretch>
            <a:fillRect/>
          </a:stretch>
        </p:blipFill>
        <p:spPr>
          <a:xfrm>
            <a:off x="125735" y="138323"/>
            <a:ext cx="8864242" cy="6488614"/>
          </a:xfr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897" y="-213773"/>
            <a:ext cx="1669057" cy="18796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520551" y="5874665"/>
            <a:ext cx="504193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s-E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Women</a:t>
            </a:r>
            <a:r>
              <a:rPr lang="es-E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es-E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land</a:t>
            </a:r>
            <a:r>
              <a:rPr lang="es-E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territory and  environment</a:t>
            </a:r>
            <a:endParaRPr lang="es-E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1787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92224" y="628743"/>
            <a:ext cx="5976675" cy="1056286"/>
          </a:xfrm>
        </p:spPr>
        <p:txBody>
          <a:bodyPr>
            <a:normAutofit/>
          </a:bodyPr>
          <a:lstStyle/>
          <a:p>
            <a:r>
              <a:rPr lang="es-ES" sz="3200" dirty="0" smtClean="0"/>
              <a:t>Context</a:t>
            </a:r>
            <a:endParaRPr lang="es-ES" sz="32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42417" y="1546705"/>
            <a:ext cx="6929983" cy="4092095"/>
          </a:xfrm>
        </p:spPr>
        <p:txBody>
          <a:bodyPr>
            <a:normAutofit/>
          </a:bodyPr>
          <a:lstStyle/>
          <a:p>
            <a:pPr algn="just"/>
            <a:endParaRPr lang="es-ES" sz="2400" b="1" dirty="0" smtClean="0">
              <a:solidFill>
                <a:schemeClr val="tx1"/>
              </a:solidFill>
            </a:endParaRPr>
          </a:p>
          <a:p>
            <a:pPr algn="just"/>
            <a:r>
              <a:rPr lang="es-ES" sz="2400" b="1" dirty="0" smtClean="0">
                <a:solidFill>
                  <a:schemeClr val="tx1"/>
                </a:solidFill>
              </a:rPr>
              <a:t>IACHR</a:t>
            </a:r>
            <a:endParaRPr lang="es-ES" sz="2400" b="1" dirty="0">
              <a:solidFill>
                <a:schemeClr val="tx1"/>
              </a:solidFill>
            </a:endParaRPr>
          </a:p>
          <a:p>
            <a:pPr algn="just"/>
            <a:r>
              <a:rPr lang="es-ES" sz="1800" i="1" dirty="0">
                <a:solidFill>
                  <a:schemeClr val="tx1"/>
                </a:solidFill>
              </a:rPr>
              <a:t>“The attacks, aggressions and harassment targeted at defenders of </a:t>
            </a:r>
            <a:r>
              <a:rPr lang="es-ES" sz="1800" i="1" dirty="0" smtClean="0">
                <a:solidFill>
                  <a:schemeClr val="tx1"/>
                </a:solidFill>
              </a:rPr>
              <a:t>the environmet </a:t>
            </a:r>
            <a:r>
              <a:rPr lang="es-ES" sz="1800" i="1" dirty="0">
                <a:solidFill>
                  <a:schemeClr val="tx1"/>
                </a:solidFill>
              </a:rPr>
              <a:t>have become more pronounced in some States of the </a:t>
            </a:r>
            <a:r>
              <a:rPr lang="es-ES" sz="1800" i="1" dirty="0" smtClean="0">
                <a:solidFill>
                  <a:schemeClr val="tx1"/>
                </a:solidFill>
              </a:rPr>
              <a:t>hemisphere…” </a:t>
            </a:r>
            <a:r>
              <a:rPr lang="es-ES" sz="1800" dirty="0" smtClean="0">
                <a:solidFill>
                  <a:schemeClr val="tx1"/>
                </a:solidFill>
              </a:rPr>
              <a:t>Brazil, El Salvador, Guatemala, Honduras, M</a:t>
            </a:r>
            <a:r>
              <a:rPr lang="es-ES" sz="1800" dirty="0" smtClean="0">
                <a:solidFill>
                  <a:schemeClr val="tx1"/>
                </a:solidFill>
              </a:rPr>
              <a:t>éxico, Ecuador, Panamá, Perú, were identified as the countries most at risk for defenders of environment and territory.</a:t>
            </a:r>
            <a:r>
              <a:rPr lang="es-ES" sz="1800" dirty="0" smtClean="0">
                <a:solidFill>
                  <a:schemeClr val="tx1"/>
                </a:solidFill>
              </a:rPr>
              <a:t> </a:t>
            </a:r>
          </a:p>
          <a:p>
            <a:pPr algn="just"/>
            <a:endParaRPr lang="es-ES" sz="1800" dirty="0" smtClean="0"/>
          </a:p>
          <a:p>
            <a:pPr algn="just"/>
            <a:r>
              <a:rPr lang="es-ES" sz="1800" b="1" dirty="0" smtClean="0">
                <a:solidFill>
                  <a:srgbClr val="000000"/>
                </a:solidFill>
              </a:rPr>
              <a:t>EJOLT</a:t>
            </a:r>
          </a:p>
          <a:p>
            <a:pPr algn="just"/>
            <a:r>
              <a:rPr lang="es-ES" sz="1800" dirty="0" smtClean="0">
                <a:solidFill>
                  <a:srgbClr val="000000"/>
                </a:solidFill>
              </a:rPr>
              <a:t>Point </a:t>
            </a:r>
            <a:r>
              <a:rPr lang="es-ES" sz="1800" dirty="0">
                <a:solidFill>
                  <a:srgbClr val="000000"/>
                </a:solidFill>
              </a:rPr>
              <a:t>out that conflicts of a social-environmental nature in Latin America have </a:t>
            </a:r>
            <a:r>
              <a:rPr lang="es-ES" sz="1800" dirty="0">
                <a:solidFill>
                  <a:srgbClr val="000000"/>
                </a:solidFill>
              </a:rPr>
              <a:t>reached</a:t>
            </a:r>
            <a:r>
              <a:rPr lang="es-ES" sz="1800" dirty="0">
                <a:solidFill>
                  <a:srgbClr val="000000"/>
                </a:solidFill>
              </a:rPr>
              <a:t> more </a:t>
            </a:r>
            <a:r>
              <a:rPr lang="es-ES" sz="1800" dirty="0">
                <a:solidFill>
                  <a:srgbClr val="000000"/>
                </a:solidFill>
              </a:rPr>
              <a:t>than</a:t>
            </a:r>
            <a:r>
              <a:rPr lang="es-ES" sz="1800" dirty="0">
                <a:solidFill>
                  <a:srgbClr val="000000"/>
                </a:solidFill>
              </a:rPr>
              <a:t> </a:t>
            </a:r>
            <a:r>
              <a:rPr lang="es-ES" sz="1800" dirty="0">
                <a:solidFill>
                  <a:srgbClr val="000000"/>
                </a:solidFill>
              </a:rPr>
              <a:t>three</a:t>
            </a:r>
            <a:r>
              <a:rPr lang="es-ES" sz="1800" dirty="0">
                <a:solidFill>
                  <a:srgbClr val="000000"/>
                </a:solidFill>
              </a:rPr>
              <a:t> </a:t>
            </a:r>
            <a:r>
              <a:rPr lang="es-ES" sz="1800" dirty="0">
                <a:solidFill>
                  <a:srgbClr val="000000"/>
                </a:solidFill>
              </a:rPr>
              <a:t>hundred</a:t>
            </a:r>
            <a:r>
              <a:rPr lang="es-ES" sz="1800" dirty="0">
                <a:solidFill>
                  <a:srgbClr val="000000"/>
                </a:solidFill>
              </a:rPr>
              <a:t> and are mainly </a:t>
            </a:r>
            <a:r>
              <a:rPr lang="es-ES" sz="1800" dirty="0">
                <a:solidFill>
                  <a:srgbClr val="000000"/>
                </a:solidFill>
              </a:rPr>
              <a:t>localized</a:t>
            </a:r>
            <a:r>
              <a:rPr lang="es-ES" sz="1800" dirty="0">
                <a:solidFill>
                  <a:srgbClr val="000000"/>
                </a:solidFill>
              </a:rPr>
              <a:t> in Colombia, Brazil, Ecuador, Argentina, Chile, </a:t>
            </a:r>
            <a:r>
              <a:rPr lang="es-ES" sz="1800" dirty="0">
                <a:solidFill>
                  <a:srgbClr val="000000"/>
                </a:solidFill>
              </a:rPr>
              <a:t>Peru</a:t>
            </a:r>
            <a:r>
              <a:rPr lang="es-ES" sz="1800" dirty="0">
                <a:solidFill>
                  <a:srgbClr val="000000"/>
                </a:solidFill>
              </a:rPr>
              <a:t>, and </a:t>
            </a:r>
            <a:r>
              <a:rPr lang="es-ES" sz="1800" dirty="0">
                <a:solidFill>
                  <a:srgbClr val="000000"/>
                </a:solidFill>
              </a:rPr>
              <a:t>Mexico</a:t>
            </a:r>
            <a:r>
              <a:rPr lang="es-ES" sz="1800" dirty="0">
                <a:solidFill>
                  <a:srgbClr val="000000"/>
                </a:solidFill>
              </a:rPr>
              <a:t>. </a:t>
            </a:r>
            <a:endParaRPr lang="es-ES" sz="1800" dirty="0" smtClean="0">
              <a:solidFill>
                <a:srgbClr val="000000"/>
              </a:solidFill>
            </a:endParaRPr>
          </a:p>
          <a:p>
            <a:pPr algn="just"/>
            <a:endParaRPr lang="es-ES" sz="1800" dirty="0"/>
          </a:p>
          <a:p>
            <a:pPr algn="just"/>
            <a:endParaRPr lang="es-ES" sz="1800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83" y="-75449"/>
            <a:ext cx="1879600" cy="18796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683174" y="5922747"/>
            <a:ext cx="272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                             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77583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4403"/>
          </a:xfrm>
        </p:spPr>
        <p:txBody>
          <a:bodyPr>
            <a:normAutofit fontScale="90000"/>
          </a:bodyPr>
          <a:lstStyle/>
          <a:p>
            <a:r>
              <a:rPr lang="es-ES" sz="2400" dirty="0" smtClean="0"/>
              <a:t>Context</a:t>
            </a:r>
            <a:endParaRPr lang="es-ES" sz="2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943113"/>
            <a:ext cx="8229600" cy="5344303"/>
          </a:xfrm>
        </p:spPr>
        <p:txBody>
          <a:bodyPr>
            <a:normAutofit lnSpcReduction="10000"/>
          </a:bodyPr>
          <a:lstStyle/>
          <a:p>
            <a:pPr algn="just"/>
            <a:r>
              <a:rPr lang="es-ES" sz="1800" b="1" dirty="0" smtClean="0"/>
              <a:t>Global </a:t>
            </a:r>
            <a:r>
              <a:rPr lang="es-ES" sz="1800" b="1" dirty="0" smtClean="0"/>
              <a:t>Witness</a:t>
            </a:r>
            <a:r>
              <a:rPr lang="es-ES" sz="1800" b="1" dirty="0" smtClean="0"/>
              <a:t> </a:t>
            </a:r>
          </a:p>
          <a:p>
            <a:pPr marL="0" indent="0" algn="just">
              <a:buNone/>
            </a:pPr>
            <a:r>
              <a:rPr lang="es-ES" sz="1800" dirty="0"/>
              <a:t>W</a:t>
            </a:r>
            <a:r>
              <a:rPr lang="es-ES" sz="1800" dirty="0" smtClean="0"/>
              <a:t>hich </a:t>
            </a:r>
            <a:r>
              <a:rPr lang="es-ES" sz="1800" dirty="0" smtClean="0"/>
              <a:t>mapped</a:t>
            </a:r>
            <a:r>
              <a:rPr lang="es-ES" sz="1800" dirty="0" smtClean="0"/>
              <a:t> the </a:t>
            </a:r>
            <a:r>
              <a:rPr lang="es-ES" sz="1800" dirty="0" smtClean="0"/>
              <a:t>state</a:t>
            </a:r>
            <a:r>
              <a:rPr lang="es-ES" sz="1800" dirty="0" smtClean="0"/>
              <a:t> of </a:t>
            </a:r>
            <a:r>
              <a:rPr lang="es-ES" sz="1800" dirty="0" smtClean="0"/>
              <a:t>aggression</a:t>
            </a:r>
            <a:r>
              <a:rPr lang="es-ES" sz="1800" dirty="0" smtClean="0"/>
              <a:t> against </a:t>
            </a:r>
            <a:r>
              <a:rPr lang="es-ES" sz="1800" dirty="0" smtClean="0"/>
              <a:t>this</a:t>
            </a:r>
            <a:r>
              <a:rPr lang="es-ES" sz="1800" dirty="0" smtClean="0"/>
              <a:t> particular </a:t>
            </a:r>
            <a:r>
              <a:rPr lang="es-ES" sz="1800" dirty="0" smtClean="0"/>
              <a:t>group</a:t>
            </a:r>
            <a:r>
              <a:rPr lang="es-ES" sz="1800" dirty="0" smtClean="0"/>
              <a:t> of </a:t>
            </a:r>
            <a:r>
              <a:rPr lang="es-ES" sz="1800" dirty="0" smtClean="0"/>
              <a:t>people</a:t>
            </a:r>
            <a:r>
              <a:rPr lang="es-ES" sz="1800" dirty="0" smtClean="0"/>
              <a:t>, </a:t>
            </a:r>
            <a:r>
              <a:rPr lang="es-ES" sz="1800" dirty="0" smtClean="0"/>
              <a:t>found</a:t>
            </a:r>
            <a:r>
              <a:rPr lang="es-ES" sz="1800" dirty="0" smtClean="0"/>
              <a:t> that the </a:t>
            </a:r>
            <a:r>
              <a:rPr lang="es-ES" sz="1800" dirty="0" smtClean="0"/>
              <a:t>number</a:t>
            </a:r>
            <a:r>
              <a:rPr lang="es-ES" sz="1800" dirty="0" smtClean="0"/>
              <a:t> of </a:t>
            </a:r>
            <a:r>
              <a:rPr lang="es-ES" sz="1800" dirty="0" smtClean="0"/>
              <a:t>assassinations</a:t>
            </a:r>
            <a:r>
              <a:rPr lang="es-ES" sz="1800" dirty="0" smtClean="0"/>
              <a:t> of defenders of the environment and </a:t>
            </a:r>
            <a:r>
              <a:rPr lang="es-ES" sz="1800" dirty="0" smtClean="0"/>
              <a:t>land</a:t>
            </a:r>
            <a:r>
              <a:rPr lang="es-ES" sz="1800" dirty="0" smtClean="0"/>
              <a:t> has </a:t>
            </a:r>
            <a:r>
              <a:rPr lang="es-ES" sz="1800" dirty="0" smtClean="0"/>
              <a:t>sharply</a:t>
            </a:r>
            <a:r>
              <a:rPr lang="es-ES" sz="1800" dirty="0" smtClean="0"/>
              <a:t> </a:t>
            </a:r>
            <a:r>
              <a:rPr lang="es-ES" sz="1800" dirty="0" smtClean="0"/>
              <a:t>increased</a:t>
            </a:r>
            <a:r>
              <a:rPr lang="es-ES" sz="1800" dirty="0" smtClean="0"/>
              <a:t> </a:t>
            </a:r>
            <a:r>
              <a:rPr lang="es-ES" sz="1800" dirty="0" smtClean="0"/>
              <a:t>during</a:t>
            </a:r>
            <a:r>
              <a:rPr lang="es-ES" sz="1800" dirty="0" smtClean="0"/>
              <a:t> the </a:t>
            </a:r>
            <a:r>
              <a:rPr lang="es-ES" sz="1800" dirty="0" smtClean="0"/>
              <a:t>last</a:t>
            </a:r>
            <a:r>
              <a:rPr lang="es-ES" sz="1800" dirty="0" smtClean="0"/>
              <a:t> </a:t>
            </a:r>
            <a:r>
              <a:rPr lang="es-ES" sz="1800" dirty="0" smtClean="0"/>
              <a:t>four</a:t>
            </a:r>
            <a:r>
              <a:rPr lang="es-ES" sz="1800" dirty="0" smtClean="0"/>
              <a:t> years. </a:t>
            </a:r>
          </a:p>
          <a:p>
            <a:pPr marL="0" indent="0" algn="just">
              <a:buNone/>
            </a:pPr>
            <a:endParaRPr lang="es-ES" sz="1800" dirty="0" smtClean="0"/>
          </a:p>
          <a:p>
            <a:pPr algn="just"/>
            <a:r>
              <a:rPr lang="es-ES" sz="1800" b="1" dirty="0"/>
              <a:t>Front Line </a:t>
            </a:r>
            <a:r>
              <a:rPr lang="es-ES" sz="1800" b="1" dirty="0" smtClean="0"/>
              <a:t>Defenders </a:t>
            </a:r>
          </a:p>
          <a:p>
            <a:pPr marL="0" indent="0" algn="just">
              <a:buNone/>
            </a:pPr>
            <a:r>
              <a:rPr lang="es-ES" sz="1800" dirty="0"/>
              <a:t>R</a:t>
            </a:r>
            <a:r>
              <a:rPr lang="es-ES" sz="1800" dirty="0" smtClean="0"/>
              <a:t>evealed </a:t>
            </a:r>
            <a:r>
              <a:rPr lang="es-ES" sz="1800" dirty="0"/>
              <a:t>an</a:t>
            </a:r>
            <a:r>
              <a:rPr lang="es-ES" sz="1800" dirty="0"/>
              <a:t> </a:t>
            </a:r>
            <a:r>
              <a:rPr lang="es-ES" sz="1800" dirty="0"/>
              <a:t>increase</a:t>
            </a:r>
            <a:r>
              <a:rPr lang="es-ES" sz="1800" dirty="0"/>
              <a:t> in attacks against defenders of rights </a:t>
            </a:r>
            <a:r>
              <a:rPr lang="es-ES" sz="1800" dirty="0"/>
              <a:t>associated</a:t>
            </a:r>
            <a:r>
              <a:rPr lang="es-ES" sz="1800" dirty="0"/>
              <a:t> with the environment: </a:t>
            </a:r>
            <a:r>
              <a:rPr lang="es-ES" sz="1800" i="1" dirty="0"/>
              <a:t>“</a:t>
            </a:r>
            <a:r>
              <a:rPr lang="es-ES" sz="1800" i="1" dirty="0"/>
              <a:t>these</a:t>
            </a:r>
            <a:r>
              <a:rPr lang="es-ES" sz="1800" i="1" dirty="0"/>
              <a:t> cases </a:t>
            </a:r>
            <a:r>
              <a:rPr lang="es-ES" sz="1800" i="1" dirty="0"/>
              <a:t>accounted</a:t>
            </a:r>
            <a:r>
              <a:rPr lang="es-ES" sz="1800" i="1" dirty="0"/>
              <a:t> for </a:t>
            </a:r>
            <a:r>
              <a:rPr lang="es-ES" sz="1800" i="1" dirty="0"/>
              <a:t>over</a:t>
            </a:r>
            <a:r>
              <a:rPr lang="es-ES" sz="1800" i="1" dirty="0"/>
              <a:t> a </a:t>
            </a:r>
            <a:r>
              <a:rPr lang="es-ES" sz="1800" i="1" dirty="0"/>
              <a:t>third</a:t>
            </a:r>
            <a:r>
              <a:rPr lang="es-ES" sz="1800" i="1" dirty="0"/>
              <a:t> of the </a:t>
            </a:r>
            <a:r>
              <a:rPr lang="es-ES" sz="1800" i="1" dirty="0"/>
              <a:t>assistance</a:t>
            </a:r>
            <a:r>
              <a:rPr lang="es-ES" sz="1800" i="1" dirty="0"/>
              <a:t> </a:t>
            </a:r>
            <a:r>
              <a:rPr lang="es-ES" sz="1800" i="1" dirty="0"/>
              <a:t>provided</a:t>
            </a:r>
            <a:r>
              <a:rPr lang="es-ES" sz="1800" i="1" dirty="0"/>
              <a:t> by Front Line Defenders in 2013, </a:t>
            </a:r>
            <a:r>
              <a:rPr lang="es-ES" sz="1800" i="1" dirty="0"/>
              <a:t>representing</a:t>
            </a:r>
            <a:r>
              <a:rPr lang="es-ES" sz="1800" i="1" dirty="0"/>
              <a:t> a </a:t>
            </a:r>
            <a:r>
              <a:rPr lang="es-ES" sz="1800" i="1" dirty="0"/>
              <a:t>marked</a:t>
            </a:r>
            <a:r>
              <a:rPr lang="es-ES" sz="1800" i="1" dirty="0"/>
              <a:t> </a:t>
            </a:r>
            <a:r>
              <a:rPr lang="es-ES" sz="1800" i="1" dirty="0"/>
              <a:t>increase</a:t>
            </a:r>
            <a:r>
              <a:rPr lang="es-ES" sz="1800" i="1" dirty="0"/>
              <a:t> </a:t>
            </a:r>
            <a:r>
              <a:rPr lang="es-ES" sz="1800" i="1" dirty="0"/>
              <a:t>over</a:t>
            </a:r>
            <a:r>
              <a:rPr lang="es-ES" sz="1800" i="1" dirty="0"/>
              <a:t> </a:t>
            </a:r>
            <a:r>
              <a:rPr lang="es-ES" sz="1800" i="1" dirty="0"/>
              <a:t>previous</a:t>
            </a:r>
            <a:r>
              <a:rPr lang="es-ES" sz="1800" i="1" dirty="0"/>
              <a:t> years</a:t>
            </a:r>
            <a:r>
              <a:rPr lang="es-ES" sz="1800" i="1" dirty="0" smtClean="0"/>
              <a:t>”</a:t>
            </a:r>
            <a:r>
              <a:rPr lang="es-ES" sz="1800" dirty="0" smtClean="0"/>
              <a:t>.  </a:t>
            </a:r>
          </a:p>
          <a:p>
            <a:pPr marL="0" indent="0" algn="just">
              <a:buNone/>
            </a:pPr>
            <a:endParaRPr lang="es-ES" sz="1800" dirty="0"/>
          </a:p>
          <a:p>
            <a:pPr algn="just"/>
            <a:r>
              <a:rPr lang="es-ES" sz="1800" b="1" dirty="0" smtClean="0"/>
              <a:t>Margaet</a:t>
            </a:r>
            <a:r>
              <a:rPr lang="es-ES" sz="1800" b="1" dirty="0" smtClean="0"/>
              <a:t> </a:t>
            </a:r>
            <a:r>
              <a:rPr lang="es-ES" sz="1800" b="1" dirty="0" smtClean="0"/>
              <a:t>Sekaggya</a:t>
            </a:r>
            <a:r>
              <a:rPr lang="es-ES" sz="1800" b="1" dirty="0" smtClean="0"/>
              <a:t> ex-UN </a:t>
            </a:r>
            <a:r>
              <a:rPr lang="es-ES" sz="1800" b="1" dirty="0" smtClean="0"/>
              <a:t>Rapporteur</a:t>
            </a:r>
            <a:r>
              <a:rPr lang="es-ES" sz="1800" b="1" dirty="0" smtClean="0"/>
              <a:t> on the situation of HRDs</a:t>
            </a:r>
          </a:p>
          <a:p>
            <a:pPr marL="0" indent="0" algn="just">
              <a:buNone/>
            </a:pPr>
            <a:r>
              <a:rPr lang="es-ES" sz="1800" dirty="0"/>
              <a:t>H</a:t>
            </a:r>
            <a:r>
              <a:rPr lang="es-ES" sz="1800" dirty="0" smtClean="0"/>
              <a:t>as </a:t>
            </a:r>
            <a:r>
              <a:rPr lang="es-ES" sz="1800" dirty="0"/>
              <a:t>stated</a:t>
            </a:r>
            <a:r>
              <a:rPr lang="es-ES" sz="1800" dirty="0"/>
              <a:t> that </a:t>
            </a:r>
            <a:r>
              <a:rPr lang="es-ES" sz="1800" dirty="0"/>
              <a:t>women</a:t>
            </a:r>
            <a:r>
              <a:rPr lang="es-ES" sz="1800" dirty="0"/>
              <a:t> human rights defenders in the Americas, </a:t>
            </a:r>
            <a:r>
              <a:rPr lang="es-ES" sz="1800" dirty="0"/>
              <a:t>especially</a:t>
            </a:r>
            <a:r>
              <a:rPr lang="es-ES" sz="1800" dirty="0"/>
              <a:t> defenders of </a:t>
            </a:r>
            <a:r>
              <a:rPr lang="es-ES" sz="1800" dirty="0"/>
              <a:t>indigenous</a:t>
            </a:r>
            <a:r>
              <a:rPr lang="es-ES" sz="1800" dirty="0"/>
              <a:t> </a:t>
            </a:r>
            <a:r>
              <a:rPr lang="es-ES" sz="1800" dirty="0"/>
              <a:t>peoples</a:t>
            </a:r>
            <a:r>
              <a:rPr lang="es-ES" sz="1800" dirty="0"/>
              <a:t>’ and environmental rights, defenders of </a:t>
            </a:r>
            <a:r>
              <a:rPr lang="es-ES" sz="1800" dirty="0"/>
              <a:t>land</a:t>
            </a:r>
            <a:r>
              <a:rPr lang="es-ES" sz="1800" dirty="0"/>
              <a:t> and territory, are at the </a:t>
            </a:r>
            <a:r>
              <a:rPr lang="es-ES" sz="1800" dirty="0"/>
              <a:t>greatest</a:t>
            </a:r>
            <a:r>
              <a:rPr lang="es-ES" sz="1800" dirty="0"/>
              <a:t> risk of </a:t>
            </a:r>
            <a:r>
              <a:rPr lang="es-ES" sz="1800" dirty="0"/>
              <a:t>being</a:t>
            </a:r>
            <a:r>
              <a:rPr lang="es-ES" sz="1800" dirty="0"/>
              <a:t> </a:t>
            </a:r>
            <a:r>
              <a:rPr lang="es-ES" sz="1800" dirty="0"/>
              <a:t>assassinated</a:t>
            </a:r>
            <a:r>
              <a:rPr lang="es-ES" sz="1800" dirty="0"/>
              <a:t> or </a:t>
            </a:r>
            <a:r>
              <a:rPr lang="es-ES" sz="1800" dirty="0"/>
              <a:t>suffering</a:t>
            </a:r>
            <a:r>
              <a:rPr lang="es-ES" sz="1800" dirty="0"/>
              <a:t> attacks against their </a:t>
            </a:r>
            <a:r>
              <a:rPr lang="es-ES" sz="1800" dirty="0" smtClean="0"/>
              <a:t>lives. </a:t>
            </a:r>
          </a:p>
          <a:p>
            <a:pPr marL="0" indent="0" algn="just">
              <a:buNone/>
            </a:pPr>
            <a:endParaRPr lang="es-ES" sz="1800" dirty="0" smtClean="0"/>
          </a:p>
          <a:p>
            <a:pPr algn="just"/>
            <a:r>
              <a:rPr lang="es-ES" sz="1800" b="1" dirty="0" smtClean="0"/>
              <a:t>Amnesty</a:t>
            </a:r>
            <a:r>
              <a:rPr lang="es-ES" sz="1800" b="1" dirty="0" smtClean="0"/>
              <a:t> International </a:t>
            </a:r>
          </a:p>
          <a:p>
            <a:pPr marL="0" indent="0" algn="just">
              <a:buNone/>
            </a:pPr>
            <a:r>
              <a:rPr lang="es-ES" sz="1800" dirty="0" smtClean="0"/>
              <a:t>Highlights</a:t>
            </a:r>
            <a:r>
              <a:rPr lang="es-ES" sz="1800" dirty="0" smtClean="0"/>
              <a:t> that </a:t>
            </a:r>
            <a:r>
              <a:rPr lang="es-ES" sz="1800" i="1" dirty="0" smtClean="0"/>
              <a:t>“</a:t>
            </a:r>
            <a:r>
              <a:rPr lang="es-ES" sz="1800" i="1" dirty="0" smtClean="0"/>
              <a:t>often</a:t>
            </a:r>
            <a:r>
              <a:rPr lang="es-ES" sz="1800" i="1" dirty="0" smtClean="0"/>
              <a:t> attacks have </a:t>
            </a:r>
            <a:r>
              <a:rPr lang="es-ES" sz="1800" i="1" dirty="0" smtClean="0"/>
              <a:t>been</a:t>
            </a:r>
            <a:r>
              <a:rPr lang="es-ES" sz="1800" i="1" dirty="0" smtClean="0"/>
              <a:t> preceded by </a:t>
            </a:r>
            <a:r>
              <a:rPr lang="es-ES" sz="1800" i="1" dirty="0" smtClean="0"/>
              <a:t>character</a:t>
            </a:r>
            <a:r>
              <a:rPr lang="es-ES" sz="1800" i="1" dirty="0" smtClean="0"/>
              <a:t> </a:t>
            </a:r>
            <a:r>
              <a:rPr lang="es-ES" sz="1800" i="1" dirty="0" smtClean="0"/>
              <a:t>difamation</a:t>
            </a:r>
            <a:r>
              <a:rPr lang="es-ES" sz="1800" i="1" dirty="0" smtClean="0"/>
              <a:t> and public </a:t>
            </a:r>
            <a:r>
              <a:rPr lang="es-ES" sz="1800" i="1" dirty="0" smtClean="0"/>
              <a:t>accusations</a:t>
            </a:r>
            <a:r>
              <a:rPr lang="es-ES" sz="1800" i="1" dirty="0" smtClean="0"/>
              <a:t> of </a:t>
            </a:r>
            <a:r>
              <a:rPr lang="es-ES" sz="1800" i="1" dirty="0" smtClean="0"/>
              <a:t>women</a:t>
            </a:r>
            <a:r>
              <a:rPr lang="es-ES" sz="1800" i="1" dirty="0" smtClean="0"/>
              <a:t> defenders as </a:t>
            </a:r>
            <a:r>
              <a:rPr lang="es-ES" sz="1800" i="1" dirty="0" smtClean="0"/>
              <a:t>subversives</a:t>
            </a:r>
            <a:r>
              <a:rPr lang="es-ES" sz="1800" i="1" dirty="0" smtClean="0"/>
              <a:t> or </a:t>
            </a:r>
            <a:r>
              <a:rPr lang="es-ES" sz="1800" i="1" dirty="0" smtClean="0"/>
              <a:t>enemies</a:t>
            </a:r>
            <a:r>
              <a:rPr lang="es-ES" sz="1800" i="1" dirty="0" smtClean="0"/>
              <a:t> of </a:t>
            </a:r>
            <a:r>
              <a:rPr lang="es-ES" sz="1800" i="1" dirty="0" smtClean="0"/>
              <a:t>progress</a:t>
            </a:r>
            <a:r>
              <a:rPr lang="es-ES" sz="1800" i="1" dirty="0" smtClean="0"/>
              <a:t>”.</a:t>
            </a:r>
            <a:r>
              <a:rPr lang="es-ES" sz="1800" dirty="0" smtClean="0"/>
              <a:t> </a:t>
            </a:r>
          </a:p>
          <a:p>
            <a:pPr marL="0" indent="0" algn="just">
              <a:buNone/>
            </a:pPr>
            <a:endParaRPr lang="es-ES" sz="1800" dirty="0" smtClean="0"/>
          </a:p>
          <a:p>
            <a:pPr marL="0" indent="0" algn="just">
              <a:buNone/>
            </a:pPr>
            <a:endParaRPr lang="es-ES" sz="1800" dirty="0"/>
          </a:p>
          <a:p>
            <a:pPr marL="0" indent="0" algn="just">
              <a:buNone/>
            </a:pPr>
            <a:endParaRPr lang="es-ES" sz="1800" dirty="0" smtClean="0"/>
          </a:p>
          <a:p>
            <a:pPr algn="just"/>
            <a:endParaRPr lang="es-ES" dirty="0" smtClean="0"/>
          </a:p>
          <a:p>
            <a:pPr algn="just"/>
            <a:endParaRPr lang="es-ES" dirty="0" smtClean="0">
              <a:solidFill>
                <a:schemeClr val="tx1"/>
              </a:solidFill>
            </a:endParaRPr>
          </a:p>
          <a:p>
            <a:pPr algn="just"/>
            <a:endParaRPr lang="es-ES" dirty="0" smtClean="0">
              <a:solidFill>
                <a:schemeClr val="tx1"/>
              </a:solidFill>
            </a:endParaRPr>
          </a:p>
          <a:p>
            <a:pPr algn="just"/>
            <a:endParaRPr lang="es-ES" dirty="0" smtClean="0">
              <a:solidFill>
                <a:schemeClr val="tx1"/>
              </a:solidFill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21127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pic>
        <p:nvPicPr>
          <p:cNvPr id="4" name="Marcador de contenido 3" descr="plantilla_cidh_CrimnalizationEng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15" b="26936"/>
          <a:stretch/>
        </p:blipFill>
        <p:spPr>
          <a:xfrm>
            <a:off x="457200" y="-877533"/>
            <a:ext cx="8229600" cy="6780541"/>
          </a:xfrm>
        </p:spPr>
      </p:pic>
    </p:spTree>
    <p:extLst>
      <p:ext uri="{BB962C8B-B14F-4D97-AF65-F5344CB8AC3E}">
        <p14:creationId xmlns:p14="http://schemas.microsoft.com/office/powerpoint/2010/main" val="620978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Women defenders of territories or environment </a:t>
            </a:r>
            <a:r>
              <a:rPr lang="es-CO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prosecuted, stigmatized and threatened (</a:t>
            </a:r>
            <a:r>
              <a:rPr lang="es-CO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Latin America)</a:t>
            </a:r>
            <a:endParaRPr lang="es-CO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700077426"/>
              </p:ext>
            </p:extLst>
          </p:nvPr>
        </p:nvGraphicFramePr>
        <p:xfrm>
          <a:off x="274638" y="1298575"/>
          <a:ext cx="8594725" cy="4937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0691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29514"/>
          </a:xfrm>
        </p:spPr>
        <p:txBody>
          <a:bodyPr>
            <a:normAutofit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PROSECUTION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2134263"/>
            <a:ext cx="8229600" cy="39919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ES" sz="2800" dirty="0" smtClean="0"/>
          </a:p>
          <a:p>
            <a:pPr marL="0" indent="0" algn="ctr">
              <a:buNone/>
            </a:pPr>
            <a:r>
              <a:rPr lang="es-ES" sz="2800" dirty="0" smtClean="0"/>
              <a:t>Delegitimizing</a:t>
            </a:r>
            <a:r>
              <a:rPr lang="es-ES" sz="2800" dirty="0" smtClean="0"/>
              <a:t> WHRDs </a:t>
            </a:r>
            <a:r>
              <a:rPr lang="es-ES" sz="2800" dirty="0" smtClean="0"/>
              <a:t>work</a:t>
            </a:r>
            <a:r>
              <a:rPr lang="es-ES" sz="2800" dirty="0" smtClean="0"/>
              <a:t> </a:t>
            </a:r>
            <a:r>
              <a:rPr lang="es-ES" sz="2800" dirty="0" smtClean="0"/>
              <a:t>through</a:t>
            </a:r>
            <a:r>
              <a:rPr lang="es-ES" sz="2800" dirty="0" smtClean="0"/>
              <a:t> </a:t>
            </a:r>
            <a:r>
              <a:rPr lang="es-ES" sz="2800" dirty="0" smtClean="0"/>
              <a:t>innapropiate</a:t>
            </a:r>
            <a:r>
              <a:rPr lang="es-ES" sz="2800" dirty="0" smtClean="0"/>
              <a:t> use </a:t>
            </a:r>
          </a:p>
          <a:p>
            <a:pPr marL="0" indent="0" algn="ctr">
              <a:buNone/>
            </a:pPr>
            <a:r>
              <a:rPr lang="es-ES" sz="2800" dirty="0" smtClean="0"/>
              <a:t>of penal </a:t>
            </a:r>
            <a:r>
              <a:rPr lang="es-ES" sz="2800" dirty="0" smtClean="0"/>
              <a:t>laws</a:t>
            </a:r>
            <a:r>
              <a:rPr lang="es-ES" sz="2800" dirty="0" smtClean="0"/>
              <a:t>, such as </a:t>
            </a:r>
            <a:r>
              <a:rPr lang="es-ES" sz="2800" dirty="0" smtClean="0"/>
              <a:t>acussation</a:t>
            </a:r>
            <a:r>
              <a:rPr lang="es-ES" sz="2800" dirty="0" smtClean="0"/>
              <a:t> of </a:t>
            </a:r>
            <a:r>
              <a:rPr lang="es-ES" sz="2800" dirty="0" smtClean="0"/>
              <a:t>terrorism</a:t>
            </a:r>
            <a:r>
              <a:rPr lang="es-ES" sz="2800" dirty="0" smtClean="0"/>
              <a:t> and </a:t>
            </a:r>
          </a:p>
          <a:p>
            <a:pPr marL="0" indent="0" algn="ctr">
              <a:buNone/>
            </a:pPr>
            <a:r>
              <a:rPr lang="es-ES" sz="2800" dirty="0" smtClean="0"/>
              <a:t>repression</a:t>
            </a:r>
            <a:r>
              <a:rPr lang="es-ES" sz="2800" dirty="0" smtClean="0"/>
              <a:t> of social </a:t>
            </a:r>
            <a:r>
              <a:rPr lang="es-ES" sz="2800" dirty="0" smtClean="0"/>
              <a:t>protest</a:t>
            </a:r>
            <a:r>
              <a:rPr lang="es-ES" sz="2800" dirty="0" smtClean="0"/>
              <a:t>.</a:t>
            </a:r>
            <a:endParaRPr lang="es-ES" sz="2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84" y="-75450"/>
            <a:ext cx="2209713" cy="220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52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01030" y="274638"/>
            <a:ext cx="2085769" cy="819373"/>
          </a:xfrm>
        </p:spPr>
        <p:txBody>
          <a:bodyPr>
            <a:normAutofit/>
          </a:bodyPr>
          <a:lstStyle/>
          <a:p>
            <a:pPr algn="r"/>
            <a:r>
              <a:rPr lang="es-ES" sz="3200" b="1" dirty="0" smtClean="0">
                <a:solidFill>
                  <a:srgbClr val="0000FF"/>
                </a:solidFill>
              </a:rPr>
              <a:t>Ecuarunari</a:t>
            </a:r>
            <a:endParaRPr lang="es-ES" sz="3200" b="1" dirty="0">
              <a:solidFill>
                <a:srgbClr val="0000FF"/>
              </a:solidFill>
            </a:endParaRPr>
          </a:p>
        </p:txBody>
      </p:sp>
      <p:pic>
        <p:nvPicPr>
          <p:cNvPr id="4" name="Marcador de contenido 3" descr="Ecuarunar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1" b="8731"/>
          <a:stretch>
            <a:fillRect/>
          </a:stretch>
        </p:blipFill>
        <p:spPr>
          <a:xfrm>
            <a:off x="457200" y="1094012"/>
            <a:ext cx="8229600" cy="5032152"/>
          </a:xfrm>
        </p:spPr>
      </p:pic>
    </p:spTree>
    <p:extLst>
      <p:ext uri="{BB962C8B-B14F-4D97-AF65-F5344CB8AC3E}">
        <p14:creationId xmlns:p14="http://schemas.microsoft.com/office/powerpoint/2010/main" val="1179602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29514"/>
          </a:xfrm>
        </p:spPr>
        <p:txBody>
          <a:bodyPr>
            <a:normAutofit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STIGMATIZATION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2225746"/>
            <a:ext cx="8229600" cy="39004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ES" sz="2800" dirty="0" smtClean="0"/>
          </a:p>
          <a:p>
            <a:pPr marL="0" indent="0" algn="ctr">
              <a:buNone/>
            </a:pPr>
            <a:r>
              <a:rPr lang="es-ES" sz="2800" dirty="0"/>
              <a:t>P</a:t>
            </a:r>
            <a:r>
              <a:rPr lang="es-ES" sz="2800" dirty="0" smtClean="0"/>
              <a:t>ointing</a:t>
            </a:r>
            <a:r>
              <a:rPr lang="es-ES" sz="2800" dirty="0" smtClean="0"/>
              <a:t> to and </a:t>
            </a:r>
            <a:r>
              <a:rPr lang="es-ES" sz="2800" dirty="0" smtClean="0"/>
              <a:t>undercutting</a:t>
            </a:r>
            <a:r>
              <a:rPr lang="es-ES" sz="2800" dirty="0" smtClean="0"/>
              <a:t> the public </a:t>
            </a:r>
            <a:r>
              <a:rPr lang="es-ES" sz="2800" dirty="0" smtClean="0"/>
              <a:t>image</a:t>
            </a:r>
            <a:r>
              <a:rPr lang="es-ES" sz="2800" dirty="0" smtClean="0"/>
              <a:t> of </a:t>
            </a:r>
            <a:r>
              <a:rPr lang="es-ES" sz="2800" dirty="0" smtClean="0"/>
              <a:t>specific</a:t>
            </a:r>
            <a:r>
              <a:rPr lang="es-ES" sz="2800" dirty="0" smtClean="0"/>
              <a:t> defenders.</a:t>
            </a:r>
          </a:p>
          <a:p>
            <a:pPr marL="0" indent="0" algn="ctr">
              <a:buNone/>
            </a:pPr>
            <a:r>
              <a:rPr lang="es-ES" sz="2800" dirty="0" smtClean="0"/>
              <a:t>It</a:t>
            </a:r>
            <a:r>
              <a:rPr lang="es-ES" sz="2800" dirty="0" smtClean="0"/>
              <a:t> </a:t>
            </a:r>
            <a:r>
              <a:rPr lang="es-ES" sz="2800" dirty="0" smtClean="0"/>
              <a:t>takes</a:t>
            </a:r>
            <a:r>
              <a:rPr lang="es-ES" sz="2800" dirty="0" smtClean="0"/>
              <a:t> place </a:t>
            </a:r>
            <a:r>
              <a:rPr lang="es-ES" sz="2800" i="1" dirty="0" smtClean="0"/>
              <a:t>“in the media and (in) </a:t>
            </a:r>
            <a:r>
              <a:rPr lang="es-ES" sz="2800" i="1" dirty="0" smtClean="0"/>
              <a:t>declarations</a:t>
            </a:r>
            <a:r>
              <a:rPr lang="es-ES" sz="2800" i="1" dirty="0" smtClean="0"/>
              <a:t> by public </a:t>
            </a:r>
            <a:r>
              <a:rPr lang="es-ES" sz="2800" i="1" dirty="0" smtClean="0"/>
              <a:t>officials</a:t>
            </a:r>
            <a:r>
              <a:rPr lang="es-ES" sz="2800" i="1" dirty="0" smtClean="0"/>
              <a:t> with the </a:t>
            </a:r>
            <a:r>
              <a:rPr lang="es-ES" sz="2800" i="1" dirty="0" smtClean="0"/>
              <a:t>goal</a:t>
            </a:r>
            <a:r>
              <a:rPr lang="es-ES" sz="2800" i="1" dirty="0" smtClean="0"/>
              <a:t> of </a:t>
            </a:r>
            <a:r>
              <a:rPr lang="es-ES" sz="2800" i="1" dirty="0" smtClean="0"/>
              <a:t>decreasing</a:t>
            </a:r>
            <a:r>
              <a:rPr lang="es-ES" sz="2800" i="1" dirty="0" smtClean="0"/>
              <a:t> </a:t>
            </a:r>
            <a:r>
              <a:rPr lang="es-ES" sz="2800" i="1" dirty="0" smtClean="0"/>
              <a:t>defender</a:t>
            </a:r>
            <a:r>
              <a:rPr lang="es-ES" sz="2800" i="1" dirty="0" smtClean="0"/>
              <a:t>´s</a:t>
            </a:r>
            <a:r>
              <a:rPr lang="es-ES" sz="2800" i="1" dirty="0" smtClean="0"/>
              <a:t> </a:t>
            </a:r>
            <a:r>
              <a:rPr lang="es-ES" sz="2800" i="1" dirty="0" smtClean="0"/>
              <a:t>legitimacy</a:t>
            </a:r>
            <a:r>
              <a:rPr lang="es-ES" sz="2800" i="1" dirty="0" smtClean="0"/>
              <a:t>”</a:t>
            </a:r>
            <a:endParaRPr lang="es-ES" sz="2800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84" y="-75450"/>
            <a:ext cx="2209713" cy="220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09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756"/>
          </a:xfrm>
        </p:spPr>
        <p:txBody>
          <a:bodyPr>
            <a:normAutofit fontScale="90000"/>
          </a:bodyPr>
          <a:lstStyle/>
          <a:p>
            <a:pPr algn="just"/>
            <a:r>
              <a:rPr lang="es-ES" sz="2000" dirty="0" smtClean="0">
                <a:solidFill>
                  <a:srgbClr val="0000FF"/>
                </a:solidFill>
              </a:rPr>
              <a:t>                             WHRDs Perú, Ecuador, Paraguay, México, Honduras, Argentina, Chile</a:t>
            </a:r>
            <a:endParaRPr lang="es-ES" sz="2000" dirty="0">
              <a:solidFill>
                <a:srgbClr val="0000FF"/>
              </a:solidFill>
            </a:endParaRPr>
          </a:p>
        </p:txBody>
      </p:sp>
      <p:pic>
        <p:nvPicPr>
          <p:cNvPr id="5" name="Marcador de contenido 4" descr="defensores-de-derechos-de-las-mujeres-y-del-medio-ambiente_21798197504_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457200" y="878394"/>
            <a:ext cx="8229600" cy="4973607"/>
          </a:xfrm>
        </p:spPr>
      </p:pic>
      <p:sp>
        <p:nvSpPr>
          <p:cNvPr id="7" name="CuadroTexto 6"/>
          <p:cNvSpPr txBox="1"/>
          <p:nvPr/>
        </p:nvSpPr>
        <p:spPr>
          <a:xfrm>
            <a:off x="457200" y="5852002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0000FF"/>
                </a:solidFill>
              </a:rPr>
              <a:t>                       </a:t>
            </a:r>
            <a:r>
              <a:rPr lang="es-ES" dirty="0" smtClean="0">
                <a:solidFill>
                  <a:srgbClr val="0000FF"/>
                </a:solidFill>
              </a:rPr>
              <a:t>First</a:t>
            </a:r>
            <a:r>
              <a:rPr lang="es-ES" dirty="0" smtClean="0">
                <a:solidFill>
                  <a:srgbClr val="0000FF"/>
                </a:solidFill>
              </a:rPr>
              <a:t> Regional Hearing 2015</a:t>
            </a:r>
          </a:p>
          <a:p>
            <a:r>
              <a:rPr lang="es-ES" dirty="0" smtClean="0">
                <a:solidFill>
                  <a:srgbClr val="0000FF"/>
                </a:solidFill>
              </a:rPr>
              <a:t>                      </a:t>
            </a:r>
            <a:r>
              <a:rPr lang="es-ES" dirty="0" smtClean="0">
                <a:solidFill>
                  <a:srgbClr val="0000FF"/>
                </a:solidFill>
              </a:rPr>
              <a:t>Modalities</a:t>
            </a:r>
            <a:r>
              <a:rPr lang="es-ES" dirty="0" smtClean="0">
                <a:solidFill>
                  <a:srgbClr val="0000FF"/>
                </a:solidFill>
              </a:rPr>
              <a:t> of criminalization and </a:t>
            </a:r>
            <a:r>
              <a:rPr lang="es-ES" dirty="0" smtClean="0">
                <a:solidFill>
                  <a:srgbClr val="0000FF"/>
                </a:solidFill>
              </a:rPr>
              <a:t>limitations</a:t>
            </a:r>
            <a:r>
              <a:rPr lang="es-ES" dirty="0" smtClean="0">
                <a:solidFill>
                  <a:srgbClr val="0000FF"/>
                </a:solidFill>
              </a:rPr>
              <a:t> to their </a:t>
            </a:r>
            <a:r>
              <a:rPr lang="es-ES" dirty="0" smtClean="0">
                <a:solidFill>
                  <a:srgbClr val="0000FF"/>
                </a:solidFill>
              </a:rPr>
              <a:t>effective</a:t>
            </a:r>
            <a:r>
              <a:rPr lang="es-ES" dirty="0" smtClean="0">
                <a:solidFill>
                  <a:srgbClr val="0000FF"/>
                </a:solidFill>
              </a:rPr>
              <a:t> </a:t>
            </a:r>
            <a:r>
              <a:rPr lang="es-ES" dirty="0" smtClean="0">
                <a:solidFill>
                  <a:srgbClr val="0000FF"/>
                </a:solidFill>
              </a:rPr>
              <a:t>participation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19556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721</Words>
  <Application>Microsoft Macintosh PowerPoint</Application>
  <PresentationFormat>Presentación en pantalla (4:3)</PresentationFormat>
  <Paragraphs>132</Paragraphs>
  <Slides>15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Tema de Office</vt:lpstr>
      <vt:lpstr>        </vt:lpstr>
      <vt:lpstr>Context</vt:lpstr>
      <vt:lpstr>Context</vt:lpstr>
      <vt:lpstr>Presentación de PowerPoint</vt:lpstr>
      <vt:lpstr>Women defenders of territories or environment prosecuted, stigmatized and threatened (Latin America)</vt:lpstr>
      <vt:lpstr> PROSECUTION</vt:lpstr>
      <vt:lpstr>Ecuarunari</vt:lpstr>
      <vt:lpstr> STIGMATIZATION</vt:lpstr>
      <vt:lpstr>                             WHRDs Perú, Ecuador, Paraguay, México, Honduras, Argentina, Chile</vt:lpstr>
      <vt:lpstr>Presentación de PowerPoint</vt:lpstr>
      <vt:lpstr>                                                      Defending National Park Yasuni</vt:lpstr>
      <vt:lpstr>               Lonko Juana Calfunao </vt:lpstr>
      <vt:lpstr>Emblematic Cause</vt:lpstr>
      <vt:lpstr>Impact on lifes and well living of WHRDs</vt:lpstr>
      <vt:lpstr>      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THREATS AGAINST WHRDs: Impact in their lifes and well living</dc:title>
  <dc:creator>Tatiana Cordero</dc:creator>
  <cp:lastModifiedBy>Tatiana Cordero</cp:lastModifiedBy>
  <cp:revision>29</cp:revision>
  <dcterms:created xsi:type="dcterms:W3CDTF">2015-12-04T18:30:39Z</dcterms:created>
  <dcterms:modified xsi:type="dcterms:W3CDTF">2015-12-05T02:25:53Z</dcterms:modified>
</cp:coreProperties>
</file>